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6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8" d="100"/>
          <a:sy n="78" d="100"/>
        </p:scale>
        <p:origin x="179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45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21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78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42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6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04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2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30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92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7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69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8A264-BD9F-42C1-8BB2-E3A315212370}" type="datetimeFigureOut">
              <a:rPr lang="pt-BR" smtClean="0"/>
              <a:t>08/06/2018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65BB-A341-4BEF-BBFD-C627B7933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60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1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92583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7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854"/>
            <a:ext cx="9144000" cy="695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empreviva.files.wordpress.com/2014/02/20140205-111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97564" y="4334232"/>
            <a:ext cx="82809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pt-BR" sz="1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t-BR" sz="1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 </a:t>
            </a:r>
            <a:r>
              <a:rPr lang="pt-BR" sz="1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t-BR" sz="1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em!</a:t>
            </a:r>
          </a:p>
          <a:p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72000" y="623731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 smtClean="0">
                <a:solidFill>
                  <a:schemeClr val="bg1"/>
                </a:solidFill>
              </a:rPr>
              <a:t>jaime@ofmcaprs.org.br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50"/>
            <a:ext cx="9242854" cy="69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</Words>
  <Application>Microsoft Office PowerPoint</Application>
  <PresentationFormat>Apresentação na tela (4:3)</PresentationFormat>
  <Paragraphs>2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Leticia Boscatto</dc:creator>
  <cp:lastModifiedBy>Leticia Boscatto</cp:lastModifiedBy>
  <cp:revision>4</cp:revision>
  <dcterms:created xsi:type="dcterms:W3CDTF">2018-06-08T18:19:32Z</dcterms:created>
  <dcterms:modified xsi:type="dcterms:W3CDTF">2018-06-08T18:35:15Z</dcterms:modified>
</cp:coreProperties>
</file>