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6" r:id="rId3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78" d="100"/>
          <a:sy n="78" d="100"/>
        </p:scale>
        <p:origin x="1794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A264-BD9F-42C1-8BB2-E3A315212370}" type="datetimeFigureOut">
              <a:rPr lang="pt-BR" smtClean="0"/>
              <a:t>08/06/2018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365BB-A341-4BEF-BBFD-C627B79331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0451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A264-BD9F-42C1-8BB2-E3A315212370}" type="datetimeFigureOut">
              <a:rPr lang="pt-BR" smtClean="0"/>
              <a:t>08/06/2018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365BB-A341-4BEF-BBFD-C627B79331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4219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A264-BD9F-42C1-8BB2-E3A315212370}" type="datetimeFigureOut">
              <a:rPr lang="pt-BR" smtClean="0"/>
              <a:t>08/06/2018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365BB-A341-4BEF-BBFD-C627B79331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3783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A264-BD9F-42C1-8BB2-E3A315212370}" type="datetimeFigureOut">
              <a:rPr lang="pt-BR" smtClean="0"/>
              <a:t>08/06/2018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365BB-A341-4BEF-BBFD-C627B79331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1425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A264-BD9F-42C1-8BB2-E3A315212370}" type="datetimeFigureOut">
              <a:rPr lang="pt-BR" smtClean="0"/>
              <a:t>08/06/2018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365BB-A341-4BEF-BBFD-C627B79331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4634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A264-BD9F-42C1-8BB2-E3A315212370}" type="datetimeFigureOut">
              <a:rPr lang="pt-BR" smtClean="0"/>
              <a:t>08/06/2018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365BB-A341-4BEF-BBFD-C627B79331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2040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A264-BD9F-42C1-8BB2-E3A315212370}" type="datetimeFigureOut">
              <a:rPr lang="pt-BR" smtClean="0"/>
              <a:t>08/06/2018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365BB-A341-4BEF-BBFD-C627B79331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727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A264-BD9F-42C1-8BB2-E3A315212370}" type="datetimeFigureOut">
              <a:rPr lang="pt-BR" smtClean="0"/>
              <a:t>08/06/2018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365BB-A341-4BEF-BBFD-C627B79331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4306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A264-BD9F-42C1-8BB2-E3A315212370}" type="datetimeFigureOut">
              <a:rPr lang="pt-BR" smtClean="0"/>
              <a:t>08/06/2018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365BB-A341-4BEF-BBFD-C627B79331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8924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A264-BD9F-42C1-8BB2-E3A315212370}" type="datetimeFigureOut">
              <a:rPr lang="pt-BR" smtClean="0"/>
              <a:t>08/06/2018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365BB-A341-4BEF-BBFD-C627B79331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972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A264-BD9F-42C1-8BB2-E3A315212370}" type="datetimeFigureOut">
              <a:rPr lang="pt-BR" smtClean="0"/>
              <a:t>08/06/2018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365BB-A341-4BEF-BBFD-C627B79331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9698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8A264-BD9F-42C1-8BB2-E3A315212370}" type="datetimeFigureOut">
              <a:rPr lang="pt-BR" smtClean="0"/>
              <a:t>08/06/2018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365BB-A341-4BEF-BBFD-C627B79331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1605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91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15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72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02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69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41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4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03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5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6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88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26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77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19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74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10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52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300"/>
            <a:ext cx="9258300" cy="697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8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7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88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91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76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8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956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85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39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87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7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05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84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854"/>
            <a:ext cx="9144000" cy="6956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58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sempreviva.files.wordpress.com/2014/02/20140205-1117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297564" y="4334232"/>
            <a:ext cx="828092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pt-BR" sz="1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pt-BR" sz="1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 e </a:t>
            </a:r>
            <a:r>
              <a:rPr lang="pt-BR" sz="1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pt-BR" sz="1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em!</a:t>
            </a:r>
          </a:p>
          <a:p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572000" y="6237312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 smtClean="0">
                <a:solidFill>
                  <a:schemeClr val="bg1"/>
                </a:solidFill>
              </a:rPr>
              <a:t>jaime@ofmcaprs.org.br</a:t>
            </a:r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64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84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43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7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650"/>
            <a:ext cx="9242854" cy="69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41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33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51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</Words>
  <Application>Microsoft Office PowerPoint</Application>
  <PresentationFormat>Apresentação na tela (4:3)</PresentationFormat>
  <Paragraphs>2</Paragraphs>
  <Slides>37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Leticia Boscatto</dc:creator>
  <cp:lastModifiedBy>Leticia Boscatto</cp:lastModifiedBy>
  <cp:revision>4</cp:revision>
  <dcterms:created xsi:type="dcterms:W3CDTF">2018-06-08T18:19:32Z</dcterms:created>
  <dcterms:modified xsi:type="dcterms:W3CDTF">2018-06-08T18:35:15Z</dcterms:modified>
</cp:coreProperties>
</file>