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0"/>
  </p:notesMasterIdLst>
  <p:handoutMasterIdLst>
    <p:handoutMasterId r:id="rId141"/>
  </p:handoutMasterIdLst>
  <p:sldIdLst>
    <p:sldId id="414" r:id="rId2"/>
    <p:sldId id="416" r:id="rId3"/>
    <p:sldId id="432" r:id="rId4"/>
    <p:sldId id="476" r:id="rId5"/>
    <p:sldId id="477" r:id="rId6"/>
    <p:sldId id="478" r:id="rId7"/>
    <p:sldId id="479" r:id="rId8"/>
    <p:sldId id="480" r:id="rId9"/>
    <p:sldId id="481" r:id="rId10"/>
    <p:sldId id="482" r:id="rId11"/>
    <p:sldId id="483" r:id="rId12"/>
    <p:sldId id="484" r:id="rId13"/>
    <p:sldId id="485" r:id="rId14"/>
    <p:sldId id="486" r:id="rId15"/>
    <p:sldId id="487" r:id="rId16"/>
    <p:sldId id="417" r:id="rId17"/>
    <p:sldId id="418" r:id="rId18"/>
    <p:sldId id="419" r:id="rId19"/>
    <p:sldId id="421" r:id="rId20"/>
    <p:sldId id="425" r:id="rId21"/>
    <p:sldId id="426" r:id="rId22"/>
    <p:sldId id="428" r:id="rId23"/>
    <p:sldId id="429" r:id="rId24"/>
    <p:sldId id="430" r:id="rId25"/>
    <p:sldId id="431" r:id="rId26"/>
    <p:sldId id="433" r:id="rId27"/>
    <p:sldId id="434" r:id="rId28"/>
    <p:sldId id="435" r:id="rId29"/>
    <p:sldId id="436" r:id="rId30"/>
    <p:sldId id="437" r:id="rId31"/>
    <p:sldId id="438" r:id="rId32"/>
    <p:sldId id="440" r:id="rId33"/>
    <p:sldId id="441" r:id="rId34"/>
    <p:sldId id="442" r:id="rId35"/>
    <p:sldId id="443" r:id="rId36"/>
    <p:sldId id="444" r:id="rId37"/>
    <p:sldId id="445" r:id="rId38"/>
    <p:sldId id="446" r:id="rId39"/>
    <p:sldId id="447" r:id="rId40"/>
    <p:sldId id="448" r:id="rId41"/>
    <p:sldId id="449" r:id="rId42"/>
    <p:sldId id="450" r:id="rId43"/>
    <p:sldId id="451" r:id="rId44"/>
    <p:sldId id="452" r:id="rId45"/>
    <p:sldId id="453" r:id="rId46"/>
    <p:sldId id="454" r:id="rId47"/>
    <p:sldId id="455" r:id="rId48"/>
    <p:sldId id="456" r:id="rId49"/>
    <p:sldId id="457" r:id="rId50"/>
    <p:sldId id="458" r:id="rId51"/>
    <p:sldId id="459" r:id="rId52"/>
    <p:sldId id="460" r:id="rId53"/>
    <p:sldId id="461" r:id="rId54"/>
    <p:sldId id="462" r:id="rId55"/>
    <p:sldId id="463" r:id="rId56"/>
    <p:sldId id="464" r:id="rId57"/>
    <p:sldId id="465" r:id="rId58"/>
    <p:sldId id="466" r:id="rId59"/>
    <p:sldId id="467" r:id="rId60"/>
    <p:sldId id="468" r:id="rId61"/>
    <p:sldId id="469" r:id="rId62"/>
    <p:sldId id="470" r:id="rId63"/>
    <p:sldId id="471" r:id="rId64"/>
    <p:sldId id="472" r:id="rId65"/>
    <p:sldId id="473" r:id="rId66"/>
    <p:sldId id="474" r:id="rId67"/>
    <p:sldId id="475" r:id="rId68"/>
    <p:sldId id="488" r:id="rId69"/>
    <p:sldId id="489" r:id="rId70"/>
    <p:sldId id="490" r:id="rId71"/>
    <p:sldId id="491" r:id="rId72"/>
    <p:sldId id="492" r:id="rId73"/>
    <p:sldId id="493" r:id="rId74"/>
    <p:sldId id="494" r:id="rId75"/>
    <p:sldId id="495" r:id="rId76"/>
    <p:sldId id="496" r:id="rId77"/>
    <p:sldId id="497" r:id="rId78"/>
    <p:sldId id="498" r:id="rId79"/>
    <p:sldId id="499" r:id="rId80"/>
    <p:sldId id="500" r:id="rId81"/>
    <p:sldId id="501" r:id="rId82"/>
    <p:sldId id="502" r:id="rId83"/>
    <p:sldId id="503" r:id="rId84"/>
    <p:sldId id="521" r:id="rId85"/>
    <p:sldId id="504" r:id="rId86"/>
    <p:sldId id="505" r:id="rId87"/>
    <p:sldId id="506" r:id="rId88"/>
    <p:sldId id="507" r:id="rId89"/>
    <p:sldId id="508" r:id="rId90"/>
    <p:sldId id="509" r:id="rId91"/>
    <p:sldId id="510" r:id="rId92"/>
    <p:sldId id="511" r:id="rId93"/>
    <p:sldId id="512" r:id="rId94"/>
    <p:sldId id="513" r:id="rId95"/>
    <p:sldId id="514" r:id="rId96"/>
    <p:sldId id="515" r:id="rId97"/>
    <p:sldId id="516" r:id="rId98"/>
    <p:sldId id="517" r:id="rId99"/>
    <p:sldId id="518" r:id="rId100"/>
    <p:sldId id="519" r:id="rId101"/>
    <p:sldId id="520" r:id="rId102"/>
    <p:sldId id="522" r:id="rId103"/>
    <p:sldId id="523" r:id="rId104"/>
    <p:sldId id="524" r:id="rId105"/>
    <p:sldId id="525" r:id="rId106"/>
    <p:sldId id="526" r:id="rId107"/>
    <p:sldId id="527" r:id="rId108"/>
    <p:sldId id="528" r:id="rId109"/>
    <p:sldId id="529" r:id="rId110"/>
    <p:sldId id="530" r:id="rId111"/>
    <p:sldId id="531" r:id="rId112"/>
    <p:sldId id="532" r:id="rId113"/>
    <p:sldId id="533" r:id="rId114"/>
    <p:sldId id="534" r:id="rId115"/>
    <p:sldId id="535" r:id="rId116"/>
    <p:sldId id="536" r:id="rId117"/>
    <p:sldId id="537" r:id="rId118"/>
    <p:sldId id="538" r:id="rId119"/>
    <p:sldId id="539" r:id="rId120"/>
    <p:sldId id="540" r:id="rId121"/>
    <p:sldId id="541" r:id="rId122"/>
    <p:sldId id="542" r:id="rId123"/>
    <p:sldId id="543" r:id="rId124"/>
    <p:sldId id="544" r:id="rId125"/>
    <p:sldId id="545" r:id="rId126"/>
    <p:sldId id="546" r:id="rId127"/>
    <p:sldId id="547" r:id="rId128"/>
    <p:sldId id="548" r:id="rId129"/>
    <p:sldId id="549" r:id="rId130"/>
    <p:sldId id="550" r:id="rId131"/>
    <p:sldId id="551" r:id="rId132"/>
    <p:sldId id="552" r:id="rId133"/>
    <p:sldId id="553" r:id="rId134"/>
    <p:sldId id="554" r:id="rId135"/>
    <p:sldId id="555" r:id="rId136"/>
    <p:sldId id="556" r:id="rId137"/>
    <p:sldId id="557" r:id="rId138"/>
    <p:sldId id="415" r:id="rId139"/>
  </p:sldIdLst>
  <p:sldSz cx="9144000" cy="6858000" type="screen4x3"/>
  <p:notesSz cx="7010400" cy="9296400"/>
  <p:defaultTextStyle>
    <a:defPPr>
      <a:defRPr lang="pt-BR"/>
    </a:defPPr>
    <a:lvl1pPr algn="l" rtl="0" fontAlgn="base">
      <a:spcBef>
        <a:spcPct val="0"/>
      </a:spcBef>
      <a:spcAft>
        <a:spcPct val="0"/>
      </a:spcAft>
      <a:defRPr sz="14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sz="1400" kern="1200">
        <a:solidFill>
          <a:schemeClr val="tx1"/>
        </a:solidFill>
        <a:latin typeface="Arial" pitchFamily="34" charset="0"/>
        <a:ea typeface="+mn-ea"/>
        <a:cs typeface="Arial" pitchFamily="34" charset="0"/>
      </a:defRPr>
    </a:lvl2pPr>
    <a:lvl3pPr marL="914400" algn="l" rtl="0" fontAlgn="base">
      <a:spcBef>
        <a:spcPct val="0"/>
      </a:spcBef>
      <a:spcAft>
        <a:spcPct val="0"/>
      </a:spcAft>
      <a:defRPr sz="1400"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sz="1400"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sz="1400" kern="1200">
        <a:solidFill>
          <a:schemeClr val="tx1"/>
        </a:solidFill>
        <a:latin typeface="Arial" pitchFamily="34" charset="0"/>
        <a:ea typeface="+mn-ea"/>
        <a:cs typeface="Arial" pitchFamily="34" charset="0"/>
      </a:defRPr>
    </a:lvl5pPr>
    <a:lvl6pPr marL="2286000" algn="l" defTabSz="914400" rtl="0" eaLnBrk="1" latinLnBrk="0" hangingPunct="1">
      <a:defRPr sz="1400" kern="1200">
        <a:solidFill>
          <a:schemeClr val="tx1"/>
        </a:solidFill>
        <a:latin typeface="Arial" pitchFamily="34" charset="0"/>
        <a:ea typeface="+mn-ea"/>
        <a:cs typeface="Arial" pitchFamily="34" charset="0"/>
      </a:defRPr>
    </a:lvl6pPr>
    <a:lvl7pPr marL="2743200" algn="l" defTabSz="914400" rtl="0" eaLnBrk="1" latinLnBrk="0" hangingPunct="1">
      <a:defRPr sz="1400" kern="1200">
        <a:solidFill>
          <a:schemeClr val="tx1"/>
        </a:solidFill>
        <a:latin typeface="Arial" pitchFamily="34" charset="0"/>
        <a:ea typeface="+mn-ea"/>
        <a:cs typeface="Arial" pitchFamily="34" charset="0"/>
      </a:defRPr>
    </a:lvl7pPr>
    <a:lvl8pPr marL="3200400" algn="l" defTabSz="914400" rtl="0" eaLnBrk="1" latinLnBrk="0" hangingPunct="1">
      <a:defRPr sz="1400" kern="1200">
        <a:solidFill>
          <a:schemeClr val="tx1"/>
        </a:solidFill>
        <a:latin typeface="Arial" pitchFamily="34" charset="0"/>
        <a:ea typeface="+mn-ea"/>
        <a:cs typeface="Arial" pitchFamily="34" charset="0"/>
      </a:defRPr>
    </a:lvl8pPr>
    <a:lvl9pPr marL="3657600" algn="l" defTabSz="914400" rtl="0" eaLnBrk="1" latinLnBrk="0" hangingPunct="1">
      <a:defRPr sz="1400"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3300"/>
    <a:srgbClr val="006600"/>
    <a:srgbClr val="0000FF"/>
    <a:srgbClr val="FFFF66"/>
    <a:srgbClr val="3399FF"/>
    <a:srgbClr val="EAEAEA"/>
    <a:srgbClr val="DDDD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911" autoAdjust="0"/>
    <p:restoredTop sz="95222" autoAdjust="0"/>
  </p:normalViewPr>
  <p:slideViewPr>
    <p:cSldViewPr snapToGrid="0">
      <p:cViewPr varScale="1">
        <p:scale>
          <a:sx n="70" d="100"/>
          <a:sy n="70" d="100"/>
        </p:scale>
        <p:origin x="-1482"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notesMaster" Target="notesMasters/notesMaster1.xml"/><Relationship Id="rId14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handoutMaster" Target="handoutMasters/handout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presProps" Target="presProps.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atin typeface="Arial" charset="0"/>
                <a:cs typeface="Arial" charset="0"/>
              </a:defRPr>
            </a:lvl1pPr>
          </a:lstStyle>
          <a:p>
            <a:pPr>
              <a:defRPr/>
            </a:pPr>
            <a:endParaRPr lang="pt-BR"/>
          </a:p>
        </p:txBody>
      </p:sp>
      <p:sp>
        <p:nvSpPr>
          <p:cNvPr id="3" name="Espaço Reservado para Data 2"/>
          <p:cNvSpPr>
            <a:spLocks noGrp="1"/>
          </p:cNvSpPr>
          <p:nvPr>
            <p:ph type="dt" sz="quarter" idx="1"/>
          </p:nvPr>
        </p:nvSpPr>
        <p:spPr>
          <a:xfrm>
            <a:off x="3970338" y="0"/>
            <a:ext cx="3038475" cy="465138"/>
          </a:xfrm>
          <a:prstGeom prst="rect">
            <a:avLst/>
          </a:prstGeom>
        </p:spPr>
        <p:txBody>
          <a:bodyPr vert="horz" lIns="91440" tIns="45720" rIns="91440" bIns="45720" rtlCol="0"/>
          <a:lstStyle>
            <a:lvl1pPr algn="r">
              <a:defRPr sz="1200">
                <a:latin typeface="Arial" charset="0"/>
                <a:cs typeface="Arial" charset="0"/>
              </a:defRPr>
            </a:lvl1pPr>
          </a:lstStyle>
          <a:p>
            <a:pPr>
              <a:defRPr/>
            </a:pPr>
            <a:fld id="{3FDABF8B-74BF-480D-AF83-B6DD8F67B330}" type="datetimeFigureOut">
              <a:rPr lang="pt-BR"/>
              <a:pPr>
                <a:defRPr/>
              </a:pPr>
              <a:t>18/05/2017</a:t>
            </a:fld>
            <a:endParaRPr lang="pt-BR"/>
          </a:p>
        </p:txBody>
      </p:sp>
      <p:sp>
        <p:nvSpPr>
          <p:cNvPr id="4" name="Espaço Reservado para Rodapé 3"/>
          <p:cNvSpPr>
            <a:spLocks noGrp="1"/>
          </p:cNvSpPr>
          <p:nvPr>
            <p:ph type="ftr" sz="quarter" idx="2"/>
          </p:nvPr>
        </p:nvSpPr>
        <p:spPr>
          <a:xfrm>
            <a:off x="0" y="8829675"/>
            <a:ext cx="3038475" cy="465138"/>
          </a:xfrm>
          <a:prstGeom prst="rect">
            <a:avLst/>
          </a:prstGeom>
        </p:spPr>
        <p:txBody>
          <a:bodyPr vert="horz" lIns="91440" tIns="45720" rIns="91440" bIns="45720" rtlCol="0" anchor="b"/>
          <a:lstStyle>
            <a:lvl1pPr algn="l">
              <a:defRPr sz="1200">
                <a:latin typeface="Arial" charset="0"/>
                <a:cs typeface="Arial" charset="0"/>
              </a:defRPr>
            </a:lvl1pPr>
          </a:lstStyle>
          <a:p>
            <a:pPr>
              <a:defRPr/>
            </a:pPr>
            <a:endParaRPr lang="pt-BR"/>
          </a:p>
        </p:txBody>
      </p:sp>
      <p:sp>
        <p:nvSpPr>
          <p:cNvPr id="5" name="Espaço Reservado para Número de Slide 4"/>
          <p:cNvSpPr>
            <a:spLocks noGrp="1"/>
          </p:cNvSpPr>
          <p:nvPr>
            <p:ph type="sldNum" sz="quarter" idx="3"/>
          </p:nvPr>
        </p:nvSpPr>
        <p:spPr>
          <a:xfrm>
            <a:off x="3970338" y="8829675"/>
            <a:ext cx="3038475" cy="465138"/>
          </a:xfrm>
          <a:prstGeom prst="rect">
            <a:avLst/>
          </a:prstGeom>
        </p:spPr>
        <p:txBody>
          <a:bodyPr vert="horz" lIns="91440" tIns="45720" rIns="91440" bIns="45720" rtlCol="0" anchor="b"/>
          <a:lstStyle>
            <a:lvl1pPr algn="r">
              <a:defRPr sz="1200">
                <a:latin typeface="Arial" charset="0"/>
                <a:cs typeface="Arial" charset="0"/>
              </a:defRPr>
            </a:lvl1pPr>
          </a:lstStyle>
          <a:p>
            <a:pPr>
              <a:defRPr/>
            </a:pPr>
            <a:fld id="{35B489DA-22F3-41EC-8118-103855496A08}" type="slidenum">
              <a:rPr lang="pt-BR"/>
              <a:pPr>
                <a:defRPr/>
              </a:pPr>
              <a:t>‹#›</a:t>
            </a:fld>
            <a:endParaRPr lang="pt-BR"/>
          </a:p>
        </p:txBody>
      </p:sp>
    </p:spTree>
    <p:extLst>
      <p:ext uri="{BB962C8B-B14F-4D97-AF65-F5344CB8AC3E}">
        <p14:creationId xmlns:p14="http://schemas.microsoft.com/office/powerpoint/2010/main" val="16699822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atin typeface="Arial" charset="0"/>
                <a:cs typeface="Arial" charset="0"/>
              </a:defRPr>
            </a:lvl1pPr>
          </a:lstStyle>
          <a:p>
            <a:pPr>
              <a:defRPr/>
            </a:pPr>
            <a:endParaRPr lang="pt-BR"/>
          </a:p>
        </p:txBody>
      </p:sp>
      <p:sp>
        <p:nvSpPr>
          <p:cNvPr id="3" name="Espaço Reservado para Data 2"/>
          <p:cNvSpPr>
            <a:spLocks noGrp="1"/>
          </p:cNvSpPr>
          <p:nvPr>
            <p:ph type="dt" idx="1"/>
          </p:nvPr>
        </p:nvSpPr>
        <p:spPr>
          <a:xfrm>
            <a:off x="3970338" y="0"/>
            <a:ext cx="3038475" cy="465138"/>
          </a:xfrm>
          <a:prstGeom prst="rect">
            <a:avLst/>
          </a:prstGeom>
        </p:spPr>
        <p:txBody>
          <a:bodyPr vert="horz" lIns="91440" tIns="45720" rIns="91440" bIns="45720" rtlCol="0"/>
          <a:lstStyle>
            <a:lvl1pPr algn="r">
              <a:defRPr sz="1200">
                <a:latin typeface="Arial" charset="0"/>
                <a:cs typeface="Arial" charset="0"/>
              </a:defRPr>
            </a:lvl1pPr>
          </a:lstStyle>
          <a:p>
            <a:pPr>
              <a:defRPr/>
            </a:pPr>
            <a:fld id="{99D77D98-7030-4B30-A984-1E4208231D8C}" type="datetimeFigureOut">
              <a:rPr lang="pt-BR"/>
              <a:pPr>
                <a:defRPr/>
              </a:pPr>
              <a:t>18/05/2017</a:t>
            </a:fld>
            <a:endParaRPr lang="pt-BR" dirty="0"/>
          </a:p>
        </p:txBody>
      </p:sp>
      <p:sp>
        <p:nvSpPr>
          <p:cNvPr id="4" name="Espaço Reservado para Imagem de Slide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440" tIns="45720" rIns="91440" bIns="45720" rtlCol="0" anchor="ctr"/>
          <a:lstStyle/>
          <a:p>
            <a:pPr lvl="0"/>
            <a:endParaRPr lang="pt-BR" noProof="0" dirty="0" smtClean="0"/>
          </a:p>
        </p:txBody>
      </p:sp>
      <p:sp>
        <p:nvSpPr>
          <p:cNvPr id="5" name="Espaço Reservado para Anotações 4"/>
          <p:cNvSpPr>
            <a:spLocks noGrp="1"/>
          </p:cNvSpPr>
          <p:nvPr>
            <p:ph type="body" sz="quarter" idx="3"/>
          </p:nvPr>
        </p:nvSpPr>
        <p:spPr>
          <a:xfrm>
            <a:off x="701675" y="4416425"/>
            <a:ext cx="5607050" cy="4183063"/>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p>
        </p:txBody>
      </p:sp>
      <p:sp>
        <p:nvSpPr>
          <p:cNvPr id="6" name="Espaço Reservado para Rodapé 5"/>
          <p:cNvSpPr>
            <a:spLocks noGrp="1"/>
          </p:cNvSpPr>
          <p:nvPr>
            <p:ph type="ftr" sz="quarter" idx="4"/>
          </p:nvPr>
        </p:nvSpPr>
        <p:spPr>
          <a:xfrm>
            <a:off x="0" y="8829675"/>
            <a:ext cx="3038475" cy="465138"/>
          </a:xfrm>
          <a:prstGeom prst="rect">
            <a:avLst/>
          </a:prstGeom>
        </p:spPr>
        <p:txBody>
          <a:bodyPr vert="horz" lIns="91440" tIns="45720" rIns="91440" bIns="45720" rtlCol="0" anchor="b"/>
          <a:lstStyle>
            <a:lvl1pPr algn="l">
              <a:defRPr sz="1200">
                <a:latin typeface="Arial" charset="0"/>
                <a:cs typeface="Arial" charset="0"/>
              </a:defRPr>
            </a:lvl1pPr>
          </a:lstStyle>
          <a:p>
            <a:pPr>
              <a:defRPr/>
            </a:pPr>
            <a:endParaRPr lang="pt-BR"/>
          </a:p>
        </p:txBody>
      </p:sp>
      <p:sp>
        <p:nvSpPr>
          <p:cNvPr id="7" name="Espaço Reservado para Número de Slide 6"/>
          <p:cNvSpPr>
            <a:spLocks noGrp="1"/>
          </p:cNvSpPr>
          <p:nvPr>
            <p:ph type="sldNum" sz="quarter" idx="5"/>
          </p:nvPr>
        </p:nvSpPr>
        <p:spPr>
          <a:xfrm>
            <a:off x="3970338" y="8829675"/>
            <a:ext cx="3038475" cy="465138"/>
          </a:xfrm>
          <a:prstGeom prst="rect">
            <a:avLst/>
          </a:prstGeom>
        </p:spPr>
        <p:txBody>
          <a:bodyPr vert="horz" lIns="91440" tIns="45720" rIns="91440" bIns="45720" rtlCol="0" anchor="b"/>
          <a:lstStyle>
            <a:lvl1pPr algn="r">
              <a:defRPr sz="1200">
                <a:latin typeface="Arial" charset="0"/>
                <a:cs typeface="Arial" charset="0"/>
              </a:defRPr>
            </a:lvl1pPr>
          </a:lstStyle>
          <a:p>
            <a:pPr>
              <a:defRPr/>
            </a:pPr>
            <a:fld id="{A03AF394-A3C5-47A9-9309-CDEB56359206}" type="slidenum">
              <a:rPr lang="pt-BR"/>
              <a:pPr>
                <a:defRPr/>
              </a:pPr>
              <a:t>‹#›</a:t>
            </a:fld>
            <a:endParaRPr lang="pt-BR" dirty="0"/>
          </a:p>
        </p:txBody>
      </p:sp>
    </p:spTree>
    <p:extLst>
      <p:ext uri="{BB962C8B-B14F-4D97-AF65-F5344CB8AC3E}">
        <p14:creationId xmlns:p14="http://schemas.microsoft.com/office/powerpoint/2010/main" val="379590485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a:prstGeom prst="rect">
            <a:avLst/>
          </a:prstGeo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pt-BR" smtClean="0"/>
              <a:t>Clique para editar o estilo do subtítulo mestre</a:t>
            </a:r>
            <a:endParaRPr lang="pt-BR"/>
          </a:p>
        </p:txBody>
      </p:sp>
    </p:spTree>
    <p:extLst>
      <p:ext uri="{BB962C8B-B14F-4D97-AF65-F5344CB8AC3E}">
        <p14:creationId xmlns:p14="http://schemas.microsoft.com/office/powerpoint/2010/main" val="3566045321"/>
      </p:ext>
    </p:extLst>
  </p:cSld>
  <p:clrMapOvr>
    <a:masterClrMapping/>
  </p:clrMapOvr>
  <p:transition spd="med">
    <p:wedg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a:prstGeom prst="rect">
            <a:avLst/>
          </a:prstGeom>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a:xfrm>
            <a:off x="457200" y="1600200"/>
            <a:ext cx="8229600" cy="4525963"/>
          </a:xfrm>
          <a:prstGeom prst="rect">
            <a:avLst/>
          </a:prstGeo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Tree>
    <p:extLst>
      <p:ext uri="{BB962C8B-B14F-4D97-AF65-F5344CB8AC3E}">
        <p14:creationId xmlns:p14="http://schemas.microsoft.com/office/powerpoint/2010/main" val="4234278429"/>
      </p:ext>
    </p:extLst>
  </p:cSld>
  <p:clrMapOvr>
    <a:masterClrMapping/>
  </p:clrMapOvr>
  <p:transition spd="med">
    <p:wedg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t-BR" smtClean="0"/>
              <a:t>Clique para editar os estilos do texto mestre</a:t>
            </a:r>
          </a:p>
        </p:txBody>
      </p:sp>
    </p:spTree>
    <p:extLst>
      <p:ext uri="{BB962C8B-B14F-4D97-AF65-F5344CB8AC3E}">
        <p14:creationId xmlns:p14="http://schemas.microsoft.com/office/powerpoint/2010/main" val="45146509"/>
      </p:ext>
    </p:extLst>
  </p:cSld>
  <p:clrMapOvr>
    <a:masterClrMapping/>
  </p:clrMapOvr>
  <p:transition spd="med">
    <p:wedg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a:prstGeom prst="rect">
            <a:avLst/>
          </a:prstGeom>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Tree>
    <p:extLst>
      <p:ext uri="{BB962C8B-B14F-4D97-AF65-F5344CB8AC3E}">
        <p14:creationId xmlns:p14="http://schemas.microsoft.com/office/powerpoint/2010/main" val="3135513906"/>
      </p:ext>
    </p:extLst>
  </p:cSld>
  <p:clrMapOvr>
    <a:masterClrMapping/>
  </p:clrMapOvr>
  <p:transition spd="med">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a:prstGeom prst="rect">
            <a:avLst/>
          </a:prstGeom>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Tree>
    <p:extLst>
      <p:ext uri="{BB962C8B-B14F-4D97-AF65-F5344CB8AC3E}">
        <p14:creationId xmlns:p14="http://schemas.microsoft.com/office/powerpoint/2010/main" val="3826163380"/>
      </p:ext>
    </p:extLst>
  </p:cSld>
  <p:clrMapOvr>
    <a:masterClrMapping/>
  </p:clrMapOvr>
  <p:transition spd="med">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a:prstGeom prst="rect">
            <a:avLst/>
          </a:prstGeom>
        </p:spPr>
        <p:txBody>
          <a:bodyPr/>
          <a:lstStyle/>
          <a:p>
            <a:r>
              <a:rPr lang="pt-BR" smtClean="0"/>
              <a:t>Clique para editar o estilo do título mestre</a:t>
            </a:r>
            <a:endParaRPr lang="pt-BR"/>
          </a:p>
        </p:txBody>
      </p:sp>
    </p:spTree>
    <p:extLst>
      <p:ext uri="{BB962C8B-B14F-4D97-AF65-F5344CB8AC3E}">
        <p14:creationId xmlns:p14="http://schemas.microsoft.com/office/powerpoint/2010/main" val="1921202291"/>
      </p:ext>
    </p:extLst>
  </p:cSld>
  <p:clrMapOvr>
    <a:masterClrMapping/>
  </p:clrMapOvr>
  <p:transition spd="med">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3511943835"/>
      </p:ext>
    </p:extLst>
  </p:cSld>
  <p:clrMapOvr>
    <a:masterClrMapping/>
  </p:clrMapOvr>
  <p:transition spd="med">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a:prstGeom prst="rect">
            <a:avLst/>
          </a:prstGeo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Tree>
    <p:extLst>
      <p:ext uri="{BB962C8B-B14F-4D97-AF65-F5344CB8AC3E}">
        <p14:creationId xmlns:p14="http://schemas.microsoft.com/office/powerpoint/2010/main" val="3855638777"/>
      </p:ext>
    </p:extLst>
  </p:cSld>
  <p:clrMapOvr>
    <a:masterClrMapping/>
  </p:clrMapOvr>
  <p:transition spd="med">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a:prstGeom prst="rect">
            <a:avLst/>
          </a:prstGeo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dirty="0"/>
          </a:p>
        </p:txBody>
      </p:sp>
      <p:sp>
        <p:nvSpPr>
          <p:cNvPr id="4" name="Espaço Reservado para Texto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Tree>
    <p:extLst>
      <p:ext uri="{BB962C8B-B14F-4D97-AF65-F5344CB8AC3E}">
        <p14:creationId xmlns:p14="http://schemas.microsoft.com/office/powerpoint/2010/main" val="673518879"/>
      </p:ext>
    </p:extLst>
  </p:cSld>
  <p:clrMapOvr>
    <a:masterClrMapping/>
  </p:clrMapOvr>
  <p:transition spd="med">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a:prstGeom prst="rect">
            <a:avLst/>
          </a:prstGeom>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457200" y="1600200"/>
            <a:ext cx="8229600" cy="4525963"/>
          </a:xfrm>
          <a:prstGeom prst="rect">
            <a:avLst/>
          </a:prstGeo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Tree>
    <p:extLst>
      <p:ext uri="{BB962C8B-B14F-4D97-AF65-F5344CB8AC3E}">
        <p14:creationId xmlns:p14="http://schemas.microsoft.com/office/powerpoint/2010/main" val="4130269914"/>
      </p:ext>
    </p:extLst>
  </p:cSld>
  <p:clrMapOvr>
    <a:masterClrMapping/>
  </p:clrMapOvr>
  <p:transition spd="med">
    <p:wedg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a:prstGeom prst="rect">
            <a:avLst/>
          </a:prstGeo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457200" y="274638"/>
            <a:ext cx="6019800" cy="5851525"/>
          </a:xfrm>
          <a:prstGeom prst="rect">
            <a:avLst/>
          </a:prstGeo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Tree>
    <p:extLst>
      <p:ext uri="{BB962C8B-B14F-4D97-AF65-F5344CB8AC3E}">
        <p14:creationId xmlns:p14="http://schemas.microsoft.com/office/powerpoint/2010/main" val="1110338079"/>
      </p:ext>
    </p:extLst>
  </p:cSld>
  <p:clrMapOvr>
    <a:masterClrMapping/>
  </p:clrMapOvr>
  <p:transition spd="med">
    <p:wedg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údo">
    <p:spTree>
      <p:nvGrpSpPr>
        <p:cNvPr id="1" name=""/>
        <p:cNvGrpSpPr/>
        <p:nvPr/>
      </p:nvGrpSpPr>
      <p:grpSpPr>
        <a:xfrm>
          <a:off x="0" y="0"/>
          <a:ext cx="0" cy="0"/>
          <a:chOff x="0" y="0"/>
          <a:chExt cx="0" cy="0"/>
        </a:xfrm>
      </p:grpSpPr>
      <p:sp>
        <p:nvSpPr>
          <p:cNvPr id="2" name="Espaço Reservado para Conteúdo 1"/>
          <p:cNvSpPr>
            <a:spLocks noGrp="1"/>
          </p:cNvSpPr>
          <p:nvPr>
            <p:ph/>
          </p:nvPr>
        </p:nvSpPr>
        <p:spPr>
          <a:xfrm>
            <a:off x="457200" y="274638"/>
            <a:ext cx="8229600" cy="5851525"/>
          </a:xfrm>
          <a:prstGeom prst="rect">
            <a:avLst/>
          </a:prstGeo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Tree>
    <p:extLst>
      <p:ext uri="{BB962C8B-B14F-4D97-AF65-F5344CB8AC3E}">
        <p14:creationId xmlns:p14="http://schemas.microsoft.com/office/powerpoint/2010/main" val="90065507"/>
      </p:ext>
    </p:extLst>
  </p:cSld>
  <p:clrMapOvr>
    <a:masterClrMapping/>
  </p:clrMapOvr>
  <p:transition spd="med">
    <p:wedg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hyperlink" Target="http://www.cic-caxias.com.br/" TargetMode="Externa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35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3"/>
          <p:cNvSpPr>
            <a:spLocks noChangeArrowheads="1"/>
          </p:cNvSpPr>
          <p:nvPr/>
        </p:nvSpPr>
        <p:spPr bwMode="auto">
          <a:xfrm>
            <a:off x="0" y="6578600"/>
            <a:ext cx="2705100" cy="279400"/>
          </a:xfrm>
          <a:prstGeom prst="rect">
            <a:avLst/>
          </a:prstGeom>
          <a:noFill/>
          <a:ln>
            <a:noFill/>
          </a:ln>
          <a:extLst/>
        </p:spPr>
        <p:txBody>
          <a:bodyPr wrap="none" anchor="ctr"/>
          <a:lstStyle>
            <a:lvl1pPr eaLnBrk="0" hangingPunct="0">
              <a:defRPr sz="1400">
                <a:solidFill>
                  <a:schemeClr val="tx1"/>
                </a:solidFill>
                <a:latin typeface="Arial" charset="0"/>
                <a:cs typeface="Arial" charset="0"/>
              </a:defRPr>
            </a:lvl1pPr>
            <a:lvl2pPr marL="742950" indent="-285750" eaLnBrk="0" hangingPunct="0">
              <a:defRPr sz="1400">
                <a:solidFill>
                  <a:schemeClr val="tx1"/>
                </a:solidFill>
                <a:latin typeface="Arial" charset="0"/>
                <a:cs typeface="Arial" charset="0"/>
              </a:defRPr>
            </a:lvl2pPr>
            <a:lvl3pPr marL="1143000" indent="-228600" eaLnBrk="0" hangingPunct="0">
              <a:defRPr sz="1400">
                <a:solidFill>
                  <a:schemeClr val="tx1"/>
                </a:solidFill>
                <a:latin typeface="Arial" charset="0"/>
                <a:cs typeface="Arial" charset="0"/>
              </a:defRPr>
            </a:lvl3pPr>
            <a:lvl4pPr marL="1600200" indent="-228600" eaLnBrk="0" hangingPunct="0">
              <a:defRPr sz="1400">
                <a:solidFill>
                  <a:schemeClr val="tx1"/>
                </a:solidFill>
                <a:latin typeface="Arial" charset="0"/>
                <a:cs typeface="Arial" charset="0"/>
              </a:defRPr>
            </a:lvl4pPr>
            <a:lvl5pPr marL="2057400" indent="-228600" eaLnBrk="0" hangingPunct="0">
              <a:defRPr sz="1400">
                <a:solidFill>
                  <a:schemeClr val="tx1"/>
                </a:solidFill>
                <a:latin typeface="Arial" charset="0"/>
                <a:cs typeface="Arial" charset="0"/>
              </a:defRPr>
            </a:lvl5pPr>
            <a:lvl6pPr marL="2514600" indent="-228600" eaLnBrk="0" fontAlgn="base" hangingPunct="0">
              <a:spcBef>
                <a:spcPct val="0"/>
              </a:spcBef>
              <a:spcAft>
                <a:spcPct val="0"/>
              </a:spcAft>
              <a:defRPr sz="1400">
                <a:solidFill>
                  <a:schemeClr val="tx1"/>
                </a:solidFill>
                <a:latin typeface="Arial" charset="0"/>
                <a:cs typeface="Arial" charset="0"/>
              </a:defRPr>
            </a:lvl6pPr>
            <a:lvl7pPr marL="2971800" indent="-228600" eaLnBrk="0" fontAlgn="base" hangingPunct="0">
              <a:spcBef>
                <a:spcPct val="0"/>
              </a:spcBef>
              <a:spcAft>
                <a:spcPct val="0"/>
              </a:spcAft>
              <a:defRPr sz="1400">
                <a:solidFill>
                  <a:schemeClr val="tx1"/>
                </a:solidFill>
                <a:latin typeface="Arial" charset="0"/>
                <a:cs typeface="Arial" charset="0"/>
              </a:defRPr>
            </a:lvl7pPr>
            <a:lvl8pPr marL="3429000" indent="-228600" eaLnBrk="0" fontAlgn="base" hangingPunct="0">
              <a:spcBef>
                <a:spcPct val="0"/>
              </a:spcBef>
              <a:spcAft>
                <a:spcPct val="0"/>
              </a:spcAft>
              <a:defRPr sz="1400">
                <a:solidFill>
                  <a:schemeClr val="tx1"/>
                </a:solidFill>
                <a:latin typeface="Arial" charset="0"/>
                <a:cs typeface="Arial" charset="0"/>
              </a:defRPr>
            </a:lvl8pPr>
            <a:lvl9pPr marL="3886200" indent="-228600" eaLnBrk="0" fontAlgn="base" hangingPunct="0">
              <a:spcBef>
                <a:spcPct val="0"/>
              </a:spcBef>
              <a:spcAft>
                <a:spcPct val="0"/>
              </a:spcAft>
              <a:defRPr sz="1400">
                <a:solidFill>
                  <a:schemeClr val="tx1"/>
                </a:solidFill>
                <a:latin typeface="Arial" charset="0"/>
                <a:cs typeface="Arial" charset="0"/>
              </a:defRPr>
            </a:lvl9pPr>
          </a:lstStyle>
          <a:p>
            <a:pPr eaLnBrk="1" hangingPunct="1">
              <a:defRPr/>
            </a:pPr>
            <a:endParaRPr lang="pt-BR" altLang="pt-BR" smtClean="0"/>
          </a:p>
        </p:txBody>
      </p:sp>
      <p:sp>
        <p:nvSpPr>
          <p:cNvPr id="1028" name="Rectangle 4">
            <a:hlinkClick r:id="rId15"/>
          </p:cNvPr>
          <p:cNvSpPr>
            <a:spLocks noChangeArrowheads="1"/>
          </p:cNvSpPr>
          <p:nvPr/>
        </p:nvSpPr>
        <p:spPr bwMode="auto">
          <a:xfrm>
            <a:off x="0" y="6553200"/>
            <a:ext cx="2755900" cy="304800"/>
          </a:xfrm>
          <a:prstGeom prst="rect">
            <a:avLst/>
          </a:prstGeom>
          <a:noFill/>
          <a:ln>
            <a:noFill/>
          </a:ln>
          <a:extLst/>
        </p:spPr>
        <p:txBody>
          <a:bodyPr wrap="none" anchor="ctr"/>
          <a:lstStyle>
            <a:lvl1pPr eaLnBrk="0" hangingPunct="0">
              <a:defRPr sz="1400">
                <a:solidFill>
                  <a:schemeClr val="tx1"/>
                </a:solidFill>
                <a:latin typeface="Arial" charset="0"/>
                <a:cs typeface="Arial" charset="0"/>
              </a:defRPr>
            </a:lvl1pPr>
            <a:lvl2pPr marL="742950" indent="-285750" eaLnBrk="0" hangingPunct="0">
              <a:defRPr sz="1400">
                <a:solidFill>
                  <a:schemeClr val="tx1"/>
                </a:solidFill>
                <a:latin typeface="Arial" charset="0"/>
                <a:cs typeface="Arial" charset="0"/>
              </a:defRPr>
            </a:lvl2pPr>
            <a:lvl3pPr marL="1143000" indent="-228600" eaLnBrk="0" hangingPunct="0">
              <a:defRPr sz="1400">
                <a:solidFill>
                  <a:schemeClr val="tx1"/>
                </a:solidFill>
                <a:latin typeface="Arial" charset="0"/>
                <a:cs typeface="Arial" charset="0"/>
              </a:defRPr>
            </a:lvl3pPr>
            <a:lvl4pPr marL="1600200" indent="-228600" eaLnBrk="0" hangingPunct="0">
              <a:defRPr sz="1400">
                <a:solidFill>
                  <a:schemeClr val="tx1"/>
                </a:solidFill>
                <a:latin typeface="Arial" charset="0"/>
                <a:cs typeface="Arial" charset="0"/>
              </a:defRPr>
            </a:lvl4pPr>
            <a:lvl5pPr marL="2057400" indent="-228600" eaLnBrk="0" hangingPunct="0">
              <a:defRPr sz="1400">
                <a:solidFill>
                  <a:schemeClr val="tx1"/>
                </a:solidFill>
                <a:latin typeface="Arial" charset="0"/>
                <a:cs typeface="Arial" charset="0"/>
              </a:defRPr>
            </a:lvl5pPr>
            <a:lvl6pPr marL="2514600" indent="-228600" eaLnBrk="0" fontAlgn="base" hangingPunct="0">
              <a:spcBef>
                <a:spcPct val="0"/>
              </a:spcBef>
              <a:spcAft>
                <a:spcPct val="0"/>
              </a:spcAft>
              <a:defRPr sz="1400">
                <a:solidFill>
                  <a:schemeClr val="tx1"/>
                </a:solidFill>
                <a:latin typeface="Arial" charset="0"/>
                <a:cs typeface="Arial" charset="0"/>
              </a:defRPr>
            </a:lvl6pPr>
            <a:lvl7pPr marL="2971800" indent="-228600" eaLnBrk="0" fontAlgn="base" hangingPunct="0">
              <a:spcBef>
                <a:spcPct val="0"/>
              </a:spcBef>
              <a:spcAft>
                <a:spcPct val="0"/>
              </a:spcAft>
              <a:defRPr sz="1400">
                <a:solidFill>
                  <a:schemeClr val="tx1"/>
                </a:solidFill>
                <a:latin typeface="Arial" charset="0"/>
                <a:cs typeface="Arial" charset="0"/>
              </a:defRPr>
            </a:lvl7pPr>
            <a:lvl8pPr marL="3429000" indent="-228600" eaLnBrk="0" fontAlgn="base" hangingPunct="0">
              <a:spcBef>
                <a:spcPct val="0"/>
              </a:spcBef>
              <a:spcAft>
                <a:spcPct val="0"/>
              </a:spcAft>
              <a:defRPr sz="1400">
                <a:solidFill>
                  <a:schemeClr val="tx1"/>
                </a:solidFill>
                <a:latin typeface="Arial" charset="0"/>
                <a:cs typeface="Arial" charset="0"/>
              </a:defRPr>
            </a:lvl8pPr>
            <a:lvl9pPr marL="3886200" indent="-228600" eaLnBrk="0" fontAlgn="base" hangingPunct="0">
              <a:spcBef>
                <a:spcPct val="0"/>
              </a:spcBef>
              <a:spcAft>
                <a:spcPct val="0"/>
              </a:spcAft>
              <a:defRPr sz="1400">
                <a:solidFill>
                  <a:schemeClr val="tx1"/>
                </a:solidFill>
                <a:latin typeface="Arial" charset="0"/>
                <a:cs typeface="Arial" charset="0"/>
              </a:defRPr>
            </a:lvl9pPr>
          </a:lstStyle>
          <a:p>
            <a:pPr eaLnBrk="1" hangingPunct="1">
              <a:defRPr/>
            </a:pPr>
            <a:endParaRPr lang="pt-BR" altLang="pt-BR" smtClean="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med">
    <p:wedge/>
  </p:transition>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www.google.com.br/url?sa=i&amp;source=images&amp;cd=&amp;cad=rja&amp;docid=9R6fVCCGM1R4mM&amp;tbnid=UcQ14tLd1v9hBM:&amp;ved=0CAgQjRwwADj1AQ&amp;url=http://www.scielo.br/scielo.php?script=sci_arttext&amp;pid=S0103-65132010000200006&amp;ei=LAP4UfCJKYWj4AP2zYHgAg&amp;psig=AFQjCNEUBvVXeGhDHmmw565XnitW97DZ-g&amp;ust=1375294636708483" TargetMode="External"/><Relationship Id="rId1" Type="http://schemas.openxmlformats.org/officeDocument/2006/relationships/slideLayout" Target="../slideLayouts/slideLayout12.xml"/></Relationships>
</file>

<file path=ppt/slides/_rels/slide8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N:\LOGOTIPOS\CIC\Logo CIC azul sem escrita.JPG"/>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2181225" y="1484313"/>
            <a:ext cx="4781550" cy="421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Title 1"/>
          <p:cNvSpPr>
            <a:spLocks noGrp="1"/>
          </p:cNvSpPr>
          <p:nvPr>
            <p:ph type="ctrTitle"/>
          </p:nvPr>
        </p:nvSpPr>
        <p:spPr bwMode="auto">
          <a:xfrm>
            <a:off x="685800" y="1855788"/>
            <a:ext cx="7772400" cy="23606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r>
              <a:rPr lang="pt-BR" altLang="pt-BR" sz="4800" b="1" smtClean="0"/>
              <a:t>Gestão de Produtos sob a ótica da IATF 16949:2016</a:t>
            </a:r>
          </a:p>
        </p:txBody>
      </p:sp>
      <p:sp>
        <p:nvSpPr>
          <p:cNvPr id="2052" name="Subtitle 2"/>
          <p:cNvSpPr>
            <a:spLocks noGrp="1"/>
          </p:cNvSpPr>
          <p:nvPr>
            <p:ph type="subTitle" idx="1"/>
          </p:nvPr>
        </p:nvSpPr>
        <p:spPr bwMode="auto">
          <a:xfrm>
            <a:off x="1371600" y="4872038"/>
            <a:ext cx="6400800" cy="7667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altLang="pt-BR" smtClean="0"/>
              <a:t>Eng. Ricardo R. Fischer, MBA</a:t>
            </a:r>
          </a:p>
        </p:txBody>
      </p:sp>
      <p:sp>
        <p:nvSpPr>
          <p:cNvPr id="5" name="Subtitle 2"/>
          <p:cNvSpPr txBox="1">
            <a:spLocks/>
          </p:cNvSpPr>
          <p:nvPr/>
        </p:nvSpPr>
        <p:spPr>
          <a:xfrm>
            <a:off x="1524000" y="0"/>
            <a:ext cx="7292975" cy="876300"/>
          </a:xfrm>
          <a:prstGeom prst="rect">
            <a:avLst/>
          </a:prstGeom>
        </p:spPr>
        <p:txBody>
          <a:bodyPr anchor="ct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defRPr>
            </a:lvl2pPr>
            <a:lvl3pPr marL="914400" indent="0" algn="ctr" rtl="0" eaLnBrk="0" fontAlgn="base" hangingPunct="0">
              <a:spcBef>
                <a:spcPct val="20000"/>
              </a:spcBef>
              <a:spcAft>
                <a:spcPct val="0"/>
              </a:spcAft>
              <a:buNone/>
              <a:defRPr sz="2400">
                <a:solidFill>
                  <a:schemeClr val="tx1"/>
                </a:solidFill>
                <a:latin typeface="+mn-lt"/>
              </a:defRPr>
            </a:lvl3pPr>
            <a:lvl4pPr marL="1371600" indent="0" algn="ctr" rtl="0" eaLnBrk="0" fontAlgn="base" hangingPunct="0">
              <a:spcBef>
                <a:spcPct val="20000"/>
              </a:spcBef>
              <a:spcAft>
                <a:spcPct val="0"/>
              </a:spcAft>
              <a:buNone/>
              <a:defRPr sz="2000">
                <a:solidFill>
                  <a:schemeClr val="tx1"/>
                </a:solidFill>
                <a:latin typeface="+mn-lt"/>
              </a:defRPr>
            </a:lvl4pPr>
            <a:lvl5pPr marL="1828800" indent="0" algn="ctr" rtl="0" eaLnBrk="0" fontAlgn="base" hangingPunct="0">
              <a:spcBef>
                <a:spcPct val="20000"/>
              </a:spcBef>
              <a:spcAft>
                <a:spcPct val="0"/>
              </a:spcAft>
              <a:buNone/>
              <a:defRPr sz="2000">
                <a:solidFill>
                  <a:schemeClr val="tx1"/>
                </a:solidFill>
                <a:latin typeface="+mn-lt"/>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a:defRPr/>
            </a:pPr>
            <a:r>
              <a:rPr lang="pt-BR" kern="0" dirty="0" smtClean="0"/>
              <a:t>I Workshop da Qualidade</a:t>
            </a:r>
            <a:endParaRPr lang="pt-BR" kern="0" dirty="0"/>
          </a:p>
        </p:txBody>
      </p:sp>
    </p:spTree>
  </p:cSld>
  <p:clrMapOvr>
    <a:masterClrMapping/>
  </p:clrMapOvr>
  <p:transition spd="med">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
          <p:cNvPicPr>
            <a:picLocks noChangeAspect="1"/>
          </p:cNvPicPr>
          <p:nvPr/>
        </p:nvPicPr>
        <p:blipFill>
          <a:blip r:embed="rId2">
            <a:extLst>
              <a:ext uri="{28A0092B-C50C-407E-A947-70E740481C1C}">
                <a14:useLocalDpi xmlns:a14="http://schemas.microsoft.com/office/drawing/2010/main" val="0"/>
              </a:ext>
            </a:extLst>
          </a:blip>
          <a:srcRect t="2794"/>
          <a:stretch>
            <a:fillRect/>
          </a:stretch>
        </p:blipFill>
        <p:spPr bwMode="auto">
          <a:xfrm>
            <a:off x="-87313" y="0"/>
            <a:ext cx="9407526"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Escopo – Suplemento automotivo para a ISO 9001:2015</a:t>
            </a:r>
            <a:endParaRPr lang="pt-BR" sz="3600" b="1" kern="0" dirty="0"/>
          </a:p>
        </p:txBody>
      </p:sp>
      <p:sp>
        <p:nvSpPr>
          <p:cNvPr id="4099" name="Rectangle 2"/>
          <p:cNvSpPr txBox="1">
            <a:spLocks/>
          </p:cNvSpPr>
          <p:nvPr/>
        </p:nvSpPr>
        <p:spPr bwMode="auto">
          <a:xfrm>
            <a:off x="287338" y="1617663"/>
            <a:ext cx="8569325" cy="497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600" dirty="0" smtClean="0"/>
              <a:t>“</a:t>
            </a:r>
            <a:r>
              <a:rPr lang="en-US" altLang="pt-BR" sz="2600" dirty="0" err="1" smtClean="0"/>
              <a:t>Esta</a:t>
            </a:r>
            <a:r>
              <a:rPr lang="en-US" altLang="pt-BR" sz="2600" dirty="0" smtClean="0"/>
              <a:t> Norma de SGQ </a:t>
            </a:r>
            <a:r>
              <a:rPr lang="en-US" altLang="pt-BR" sz="2600" dirty="0" err="1" smtClean="0"/>
              <a:t>Automotiva</a:t>
            </a:r>
            <a:r>
              <a:rPr lang="en-US" altLang="pt-BR" sz="2600" dirty="0" smtClean="0"/>
              <a:t> define </a:t>
            </a:r>
            <a:r>
              <a:rPr lang="en-US" altLang="pt-BR" sz="2600" dirty="0" err="1" smtClean="0"/>
              <a:t>os</a:t>
            </a:r>
            <a:r>
              <a:rPr lang="en-US" altLang="pt-BR" sz="2600" dirty="0" smtClean="0"/>
              <a:t> </a:t>
            </a:r>
            <a:r>
              <a:rPr lang="en-US" altLang="pt-BR" sz="2600" dirty="0" err="1" smtClean="0"/>
              <a:t>requisitos</a:t>
            </a:r>
            <a:r>
              <a:rPr lang="en-US" altLang="pt-BR" sz="2600" dirty="0" smtClean="0"/>
              <a:t> de </a:t>
            </a:r>
            <a:r>
              <a:rPr lang="en-US" altLang="pt-BR" sz="2600" dirty="0" err="1" smtClean="0"/>
              <a:t>sistema</a:t>
            </a:r>
            <a:r>
              <a:rPr lang="en-US" altLang="pt-BR" sz="2600" dirty="0" smtClean="0"/>
              <a:t> de </a:t>
            </a:r>
            <a:r>
              <a:rPr lang="en-US" altLang="pt-BR" sz="2600" dirty="0" err="1" smtClean="0"/>
              <a:t>gestão</a:t>
            </a:r>
            <a:r>
              <a:rPr lang="en-US" altLang="pt-BR" sz="2600" dirty="0" smtClean="0"/>
              <a:t> da </a:t>
            </a:r>
            <a:r>
              <a:rPr lang="en-US" altLang="pt-BR" sz="2600" dirty="0" err="1" smtClean="0"/>
              <a:t>qualidade</a:t>
            </a:r>
            <a:r>
              <a:rPr lang="en-US" altLang="pt-BR" sz="2600" dirty="0" smtClean="0"/>
              <a:t> para o </a:t>
            </a:r>
            <a:r>
              <a:rPr lang="en-US" altLang="pt-BR" sz="2600" dirty="0" err="1" smtClean="0"/>
              <a:t>projeto</a:t>
            </a:r>
            <a:r>
              <a:rPr lang="en-US" altLang="pt-BR" sz="2600" dirty="0" smtClean="0"/>
              <a:t> e </a:t>
            </a:r>
            <a:r>
              <a:rPr lang="en-US" altLang="pt-BR" sz="2600" dirty="0" err="1" smtClean="0"/>
              <a:t>desenvolvimento</a:t>
            </a:r>
            <a:r>
              <a:rPr lang="en-US" altLang="pt-BR" sz="2600" dirty="0" smtClean="0"/>
              <a:t>, </a:t>
            </a:r>
            <a:r>
              <a:rPr lang="en-US" altLang="pt-BR" sz="2600" dirty="0" err="1" smtClean="0"/>
              <a:t>produção</a:t>
            </a:r>
            <a:r>
              <a:rPr lang="en-US" altLang="pt-BR" sz="2600" dirty="0" smtClean="0"/>
              <a:t> e, </a:t>
            </a:r>
            <a:r>
              <a:rPr lang="en-US" altLang="pt-BR" sz="2600" dirty="0" err="1" smtClean="0"/>
              <a:t>quando</a:t>
            </a:r>
            <a:r>
              <a:rPr lang="en-US" altLang="pt-BR" sz="2600" dirty="0" smtClean="0"/>
              <a:t> </a:t>
            </a:r>
            <a:r>
              <a:rPr lang="en-US" altLang="pt-BR" sz="2600" dirty="0" err="1" smtClean="0"/>
              <a:t>relevante</a:t>
            </a:r>
            <a:r>
              <a:rPr lang="en-US" altLang="pt-BR" sz="2600" dirty="0" smtClean="0"/>
              <a:t>, </a:t>
            </a:r>
            <a:r>
              <a:rPr lang="en-US" altLang="pt-BR" sz="2600" dirty="0" err="1" smtClean="0"/>
              <a:t>montagem</a:t>
            </a:r>
            <a:r>
              <a:rPr lang="en-US" altLang="pt-BR" sz="2600" dirty="0" smtClean="0"/>
              <a:t>, </a:t>
            </a:r>
            <a:r>
              <a:rPr lang="en-US" altLang="pt-BR" sz="2600" dirty="0" err="1" smtClean="0"/>
              <a:t>instalação</a:t>
            </a:r>
            <a:r>
              <a:rPr lang="en-US" altLang="pt-BR" sz="2600" dirty="0" smtClean="0"/>
              <a:t> e </a:t>
            </a:r>
            <a:r>
              <a:rPr lang="en-US" altLang="pt-BR" sz="2600" dirty="0" err="1" smtClean="0"/>
              <a:t>serviços</a:t>
            </a:r>
            <a:r>
              <a:rPr lang="en-US" altLang="pt-BR" sz="2600" dirty="0" smtClean="0"/>
              <a:t> de </a:t>
            </a:r>
            <a:r>
              <a:rPr lang="en-US" altLang="pt-BR" sz="2600" dirty="0" err="1" smtClean="0"/>
              <a:t>produtos</a:t>
            </a:r>
            <a:r>
              <a:rPr lang="en-US" altLang="pt-BR" sz="2600" dirty="0" smtClean="0"/>
              <a:t> </a:t>
            </a:r>
            <a:r>
              <a:rPr lang="en-US" altLang="pt-BR" sz="2600" dirty="0" err="1" smtClean="0"/>
              <a:t>automotivos</a:t>
            </a:r>
            <a:r>
              <a:rPr lang="en-US" altLang="pt-BR" sz="2600" dirty="0" smtClean="0"/>
              <a:t> </a:t>
            </a:r>
            <a:r>
              <a:rPr lang="en-US" altLang="pt-BR" sz="2600" dirty="0" err="1" smtClean="0"/>
              <a:t>relacionados</a:t>
            </a:r>
            <a:r>
              <a:rPr lang="en-US" altLang="pt-BR" sz="2600" dirty="0" smtClean="0"/>
              <a:t>, </a:t>
            </a:r>
            <a:r>
              <a:rPr lang="en-US" altLang="pt-BR" sz="2600" dirty="0" err="1" smtClean="0"/>
              <a:t>incluindo</a:t>
            </a:r>
            <a:r>
              <a:rPr lang="en-US" altLang="pt-BR" sz="2600" dirty="0" smtClean="0"/>
              <a:t> </a:t>
            </a:r>
            <a:r>
              <a:rPr lang="en-US" altLang="pt-BR" sz="2600" dirty="0" err="1" smtClean="0"/>
              <a:t>produtos</a:t>
            </a:r>
            <a:r>
              <a:rPr lang="en-US" altLang="pt-BR" sz="2600" dirty="0" smtClean="0"/>
              <a:t> com software </a:t>
            </a:r>
            <a:r>
              <a:rPr lang="en-US" altLang="pt-BR" sz="2600" dirty="0" err="1" smtClean="0"/>
              <a:t>embarcado</a:t>
            </a:r>
            <a:r>
              <a:rPr lang="en-US" altLang="pt-BR" sz="2600" dirty="0" smtClean="0"/>
              <a:t>.</a:t>
            </a:r>
          </a:p>
          <a:p>
            <a:pPr marL="0" lvl="1" algn="just" eaLnBrk="1" hangingPunct="1">
              <a:lnSpc>
                <a:spcPct val="90000"/>
              </a:lnSpc>
              <a:spcBef>
                <a:spcPts val="500"/>
              </a:spcBef>
              <a:buFont typeface="Arial" pitchFamily="34" charset="0"/>
              <a:buNone/>
            </a:pPr>
            <a:r>
              <a:rPr lang="en-US" altLang="pt-BR" sz="2600" dirty="0" err="1" smtClean="0"/>
              <a:t>Esta</a:t>
            </a:r>
            <a:r>
              <a:rPr lang="en-US" altLang="pt-BR" sz="2600" dirty="0" smtClean="0"/>
              <a:t> Norma de SGQ </a:t>
            </a:r>
            <a:r>
              <a:rPr lang="en-US" altLang="pt-BR" sz="2600" dirty="0" err="1" smtClean="0"/>
              <a:t>Automotiva</a:t>
            </a:r>
            <a:r>
              <a:rPr lang="en-US" altLang="pt-BR" sz="2600" dirty="0" smtClean="0"/>
              <a:t> é </a:t>
            </a:r>
            <a:r>
              <a:rPr lang="en-US" altLang="pt-BR" sz="2600" dirty="0" err="1" smtClean="0"/>
              <a:t>aplicável</a:t>
            </a:r>
            <a:r>
              <a:rPr lang="en-US" altLang="pt-BR" sz="2600" dirty="0" smtClean="0"/>
              <a:t> </a:t>
            </a:r>
            <a:r>
              <a:rPr lang="en-US" altLang="pt-BR" sz="2600" dirty="0" err="1" smtClean="0"/>
              <a:t>aos</a:t>
            </a:r>
            <a:r>
              <a:rPr lang="en-US" altLang="pt-BR" sz="2600" dirty="0" smtClean="0"/>
              <a:t> sites da </a:t>
            </a:r>
            <a:r>
              <a:rPr lang="en-US" altLang="pt-BR" sz="2600" dirty="0" err="1" smtClean="0"/>
              <a:t>organização</a:t>
            </a:r>
            <a:r>
              <a:rPr lang="en-US" altLang="pt-BR" sz="2600" dirty="0" smtClean="0"/>
              <a:t> </a:t>
            </a:r>
            <a:r>
              <a:rPr lang="en-US" altLang="pt-BR" sz="2600" dirty="0" err="1" smtClean="0"/>
              <a:t>onde</a:t>
            </a:r>
            <a:r>
              <a:rPr lang="en-US" altLang="pt-BR" sz="2600" dirty="0" smtClean="0"/>
              <a:t> </a:t>
            </a:r>
            <a:r>
              <a:rPr lang="en-US" altLang="pt-BR" sz="2600" dirty="0" err="1" smtClean="0"/>
              <a:t>são</a:t>
            </a:r>
            <a:r>
              <a:rPr lang="en-US" altLang="pt-BR" sz="2600" dirty="0" smtClean="0"/>
              <a:t> </a:t>
            </a:r>
            <a:r>
              <a:rPr lang="en-US" altLang="pt-BR" sz="2600" dirty="0" err="1" smtClean="0"/>
              <a:t>manufaturadas</a:t>
            </a:r>
            <a:r>
              <a:rPr lang="en-US" altLang="pt-BR" sz="2600" dirty="0" smtClean="0"/>
              <a:t> as </a:t>
            </a:r>
            <a:r>
              <a:rPr lang="en-US" altLang="pt-BR" sz="2600" dirty="0" err="1" smtClean="0"/>
              <a:t>peças</a:t>
            </a:r>
            <a:r>
              <a:rPr lang="en-US" altLang="pt-BR" sz="2600" dirty="0" smtClean="0"/>
              <a:t> de </a:t>
            </a:r>
            <a:r>
              <a:rPr lang="en-US" altLang="pt-BR" sz="2600" dirty="0" err="1" smtClean="0"/>
              <a:t>produção</a:t>
            </a:r>
            <a:r>
              <a:rPr lang="en-US" altLang="pt-BR" sz="2600" dirty="0" smtClean="0"/>
              <a:t> </a:t>
            </a:r>
            <a:r>
              <a:rPr lang="en-US" altLang="pt-BR" sz="2600" dirty="0" err="1" smtClean="0"/>
              <a:t>especificadas</a:t>
            </a:r>
            <a:r>
              <a:rPr lang="en-US" altLang="pt-BR" sz="2600" dirty="0" smtClean="0"/>
              <a:t> </a:t>
            </a:r>
            <a:r>
              <a:rPr lang="en-US" altLang="pt-BR" sz="2600" dirty="0" err="1" smtClean="0"/>
              <a:t>pelo</a:t>
            </a:r>
            <a:r>
              <a:rPr lang="en-US" altLang="pt-BR" sz="2600" dirty="0" smtClean="0"/>
              <a:t> </a:t>
            </a:r>
            <a:r>
              <a:rPr lang="en-US" altLang="pt-BR" sz="2600" dirty="0" err="1" smtClean="0"/>
              <a:t>cliente</a:t>
            </a:r>
            <a:r>
              <a:rPr lang="en-US" altLang="pt-BR" sz="2600" dirty="0" smtClean="0"/>
              <a:t>, as </a:t>
            </a:r>
            <a:r>
              <a:rPr lang="en-US" altLang="pt-BR" sz="2600" dirty="0" err="1" smtClean="0"/>
              <a:t>peças</a:t>
            </a:r>
            <a:r>
              <a:rPr lang="en-US" altLang="pt-BR" sz="2600" dirty="0" smtClean="0"/>
              <a:t> para </a:t>
            </a:r>
            <a:r>
              <a:rPr lang="en-US" altLang="pt-BR" sz="2600" dirty="0" err="1" smtClean="0"/>
              <a:t>serviço</a:t>
            </a:r>
            <a:r>
              <a:rPr lang="en-US" altLang="pt-BR" sz="2600" dirty="0" smtClean="0"/>
              <a:t> e/</a:t>
            </a:r>
            <a:r>
              <a:rPr lang="en-US" altLang="pt-BR" sz="2600" dirty="0" err="1" smtClean="0"/>
              <a:t>ou</a:t>
            </a:r>
            <a:r>
              <a:rPr lang="en-US" altLang="pt-BR" sz="2600" dirty="0" smtClean="0"/>
              <a:t> </a:t>
            </a:r>
            <a:r>
              <a:rPr lang="en-US" altLang="pt-BR" sz="2600" dirty="0" err="1" smtClean="0"/>
              <a:t>acessórios</a:t>
            </a:r>
            <a:r>
              <a:rPr lang="en-US" altLang="pt-BR" sz="2600" dirty="0" smtClean="0"/>
              <a:t>.</a:t>
            </a:r>
          </a:p>
          <a:p>
            <a:pPr marL="0" lvl="1" algn="just" eaLnBrk="1" hangingPunct="1">
              <a:lnSpc>
                <a:spcPct val="90000"/>
              </a:lnSpc>
              <a:spcBef>
                <a:spcPts val="500"/>
              </a:spcBef>
              <a:buFont typeface="Arial" pitchFamily="34" charset="0"/>
              <a:buNone/>
            </a:pPr>
            <a:r>
              <a:rPr lang="en-US" altLang="pt-BR" sz="2600" dirty="0" err="1" smtClean="0"/>
              <a:t>Esta</a:t>
            </a:r>
            <a:r>
              <a:rPr lang="en-US" altLang="pt-BR" sz="2600" dirty="0" smtClean="0"/>
              <a:t> Norma de SGQ </a:t>
            </a:r>
            <a:r>
              <a:rPr lang="en-US" altLang="pt-BR" sz="2600" dirty="0" err="1" smtClean="0"/>
              <a:t>Automotiva</a:t>
            </a:r>
            <a:r>
              <a:rPr lang="en-US" altLang="pt-BR" sz="2600" dirty="0" smtClean="0"/>
              <a:t> </a:t>
            </a:r>
            <a:r>
              <a:rPr lang="en-US" altLang="pt-BR" sz="2600" dirty="0" err="1" smtClean="0"/>
              <a:t>deveria</a:t>
            </a:r>
            <a:r>
              <a:rPr lang="en-US" altLang="pt-BR" sz="2600" dirty="0" smtClean="0"/>
              <a:t> </a:t>
            </a:r>
            <a:r>
              <a:rPr lang="en-US" altLang="pt-BR" sz="2600" dirty="0" err="1" smtClean="0"/>
              <a:t>ser</a:t>
            </a:r>
            <a:r>
              <a:rPr lang="en-US" altLang="pt-BR" sz="2600" dirty="0" smtClean="0"/>
              <a:t> </a:t>
            </a:r>
            <a:r>
              <a:rPr lang="en-US" altLang="pt-BR" sz="2600" dirty="0" err="1" smtClean="0"/>
              <a:t>aplicada</a:t>
            </a:r>
            <a:r>
              <a:rPr lang="en-US" altLang="pt-BR" sz="2600" dirty="0" smtClean="0"/>
              <a:t> </a:t>
            </a:r>
            <a:r>
              <a:rPr lang="en-US" altLang="pt-BR" sz="2600" dirty="0" err="1" smtClean="0"/>
              <a:t>ao</a:t>
            </a:r>
            <a:r>
              <a:rPr lang="en-US" altLang="pt-BR" sz="2600" dirty="0" smtClean="0"/>
              <a:t> </a:t>
            </a:r>
            <a:r>
              <a:rPr lang="en-US" altLang="pt-BR" sz="2600" dirty="0" err="1" smtClean="0"/>
              <a:t>longo</a:t>
            </a:r>
            <a:r>
              <a:rPr lang="en-US" altLang="pt-BR" sz="2600" dirty="0" smtClean="0"/>
              <a:t> de </a:t>
            </a:r>
            <a:r>
              <a:rPr lang="en-US" altLang="pt-BR" sz="2600" dirty="0" err="1" smtClean="0"/>
              <a:t>toda</a:t>
            </a:r>
            <a:r>
              <a:rPr lang="en-US" altLang="pt-BR" sz="2600" dirty="0" smtClean="0"/>
              <a:t> a </a:t>
            </a:r>
            <a:r>
              <a:rPr lang="en-US" altLang="pt-BR" sz="2600" dirty="0" err="1" smtClean="0"/>
              <a:t>cadeia</a:t>
            </a:r>
            <a:r>
              <a:rPr lang="en-US" altLang="pt-BR" sz="2600" dirty="0" smtClean="0"/>
              <a:t> de </a:t>
            </a:r>
            <a:r>
              <a:rPr lang="en-US" altLang="pt-BR" sz="2600" dirty="0" err="1" smtClean="0"/>
              <a:t>fornecimento</a:t>
            </a:r>
            <a:r>
              <a:rPr lang="en-US" altLang="pt-BR" sz="2600" dirty="0" smtClean="0"/>
              <a:t> </a:t>
            </a:r>
            <a:r>
              <a:rPr lang="en-US" altLang="pt-BR" sz="2600" dirty="0" err="1" smtClean="0"/>
              <a:t>automotiva</a:t>
            </a:r>
            <a:r>
              <a:rPr lang="en-US" altLang="pt-BR" sz="2600" dirty="0" smtClean="0"/>
              <a:t>.”</a:t>
            </a:r>
            <a:endParaRPr lang="en-US" altLang="pt-BR" sz="2600" dirty="0"/>
          </a:p>
          <a:p>
            <a:pPr marL="0" lvl="1" algn="just" eaLnBrk="1" hangingPunct="1">
              <a:lnSpc>
                <a:spcPct val="90000"/>
              </a:lnSpc>
              <a:spcBef>
                <a:spcPts val="500"/>
              </a:spcBef>
              <a:buFont typeface="Arial" pitchFamily="34" charset="0"/>
              <a:buNone/>
            </a:pPr>
            <a:endParaRPr lang="en-US" altLang="pt-BR" sz="3200" dirty="0"/>
          </a:p>
        </p:txBody>
      </p:sp>
    </p:spTree>
    <p:extLst>
      <p:ext uri="{BB962C8B-B14F-4D97-AF65-F5344CB8AC3E}">
        <p14:creationId xmlns:p14="http://schemas.microsoft.com/office/powerpoint/2010/main" val="2905039234"/>
      </p:ext>
    </p:extLst>
  </p:cSld>
  <p:clrMapOvr>
    <a:masterClrMapping/>
  </p:clrMapOvr>
  <p:transition spd="med">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IATF 16949:2016</a:t>
            </a:r>
            <a:endParaRPr lang="pt-BR" sz="3600" b="1" kern="0" dirty="0"/>
          </a:p>
        </p:txBody>
      </p:sp>
      <p:sp>
        <p:nvSpPr>
          <p:cNvPr id="4099" name="Rectangle 2"/>
          <p:cNvSpPr txBox="1">
            <a:spLocks/>
          </p:cNvSpPr>
          <p:nvPr/>
        </p:nvSpPr>
        <p:spPr bwMode="auto">
          <a:xfrm>
            <a:off x="287338" y="1617663"/>
            <a:ext cx="8569325" cy="497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600" dirty="0" err="1" smtClean="0"/>
              <a:t>Lançamento</a:t>
            </a:r>
            <a:r>
              <a:rPr lang="en-US" altLang="pt-BR" sz="2600" dirty="0" smtClean="0"/>
              <a:t>: </a:t>
            </a:r>
            <a:r>
              <a:rPr lang="en-US" altLang="pt-BR" sz="2600" b="1" dirty="0" err="1" smtClean="0"/>
              <a:t>Outubro</a:t>
            </a:r>
            <a:r>
              <a:rPr lang="en-US" altLang="pt-BR" sz="2600" b="1" dirty="0" smtClean="0"/>
              <a:t> de 2016</a:t>
            </a:r>
          </a:p>
          <a:p>
            <a:pPr marL="0" lvl="1" algn="just" eaLnBrk="1" hangingPunct="1">
              <a:lnSpc>
                <a:spcPct val="90000"/>
              </a:lnSpc>
              <a:spcBef>
                <a:spcPts val="500"/>
              </a:spcBef>
              <a:buFont typeface="Arial" pitchFamily="34" charset="0"/>
              <a:buNone/>
            </a:pPr>
            <a:r>
              <a:rPr lang="en-US" altLang="pt-BR" sz="2600" dirty="0" err="1" smtClean="0"/>
              <a:t>Período</a:t>
            </a:r>
            <a:r>
              <a:rPr lang="en-US" altLang="pt-BR" sz="2600" dirty="0" smtClean="0"/>
              <a:t> para </a:t>
            </a:r>
            <a:r>
              <a:rPr lang="en-US" altLang="pt-BR" sz="2600" dirty="0" err="1" smtClean="0"/>
              <a:t>Transição</a:t>
            </a:r>
            <a:r>
              <a:rPr lang="en-US" altLang="pt-BR" sz="2600" dirty="0" smtClean="0"/>
              <a:t> da ISO/TS 16949:2009 para IATF 16949:2016: </a:t>
            </a:r>
            <a:r>
              <a:rPr lang="en-US" altLang="pt-BR" sz="2600" b="1" dirty="0" err="1" smtClean="0"/>
              <a:t>Setembro</a:t>
            </a:r>
            <a:r>
              <a:rPr lang="en-US" altLang="pt-BR" sz="2600" b="1" dirty="0" smtClean="0"/>
              <a:t> de 2018</a:t>
            </a:r>
            <a:endParaRPr lang="en-US" altLang="pt-BR" sz="2600" b="1" dirty="0"/>
          </a:p>
          <a:p>
            <a:pPr marL="0" lvl="1" algn="just" eaLnBrk="1" hangingPunct="1">
              <a:lnSpc>
                <a:spcPct val="90000"/>
              </a:lnSpc>
              <a:spcBef>
                <a:spcPts val="500"/>
              </a:spcBef>
              <a:buFont typeface="Arial" pitchFamily="34" charset="0"/>
              <a:buNone/>
            </a:pPr>
            <a:endParaRPr lang="en-US" altLang="pt-BR" sz="2600" dirty="0"/>
          </a:p>
          <a:p>
            <a:pPr marL="0" lvl="1" algn="just" eaLnBrk="1" hangingPunct="1">
              <a:lnSpc>
                <a:spcPct val="90000"/>
              </a:lnSpc>
              <a:spcBef>
                <a:spcPts val="500"/>
              </a:spcBef>
              <a:buFont typeface="Arial" pitchFamily="34" charset="0"/>
              <a:buNone/>
            </a:pPr>
            <a:r>
              <a:rPr lang="en-US" altLang="pt-BR" sz="2600" dirty="0" err="1" smtClean="0"/>
              <a:t>Lembrando</a:t>
            </a:r>
            <a:r>
              <a:rPr lang="en-US" altLang="pt-BR" sz="2600" dirty="0" smtClean="0"/>
              <a:t>: </a:t>
            </a:r>
            <a:r>
              <a:rPr lang="en-US" altLang="pt-BR" sz="2600" dirty="0" err="1" smtClean="0"/>
              <a:t>não</a:t>
            </a:r>
            <a:r>
              <a:rPr lang="en-US" altLang="pt-BR" sz="2600" dirty="0" smtClean="0"/>
              <a:t> </a:t>
            </a:r>
            <a:r>
              <a:rPr lang="en-US" altLang="pt-BR" sz="2600" dirty="0"/>
              <a:t>é </a:t>
            </a:r>
            <a:r>
              <a:rPr lang="en-US" altLang="pt-BR" sz="2600" dirty="0" err="1"/>
              <a:t>uma</a:t>
            </a:r>
            <a:r>
              <a:rPr lang="en-US" altLang="pt-BR" sz="2600" dirty="0"/>
              <a:t> Norma de SGQ </a:t>
            </a:r>
            <a:r>
              <a:rPr lang="en-US" altLang="pt-BR" sz="2600" dirty="0" err="1" smtClean="0"/>
              <a:t>completa</a:t>
            </a:r>
            <a:r>
              <a:rPr lang="en-US" altLang="pt-BR" sz="2600" dirty="0" smtClean="0"/>
              <a:t> (</a:t>
            </a:r>
            <a:r>
              <a:rPr lang="en-US" altLang="pt-BR" sz="2600" i="1" dirty="0" smtClean="0"/>
              <a:t>stand alone</a:t>
            </a:r>
            <a:r>
              <a:rPr lang="en-US" altLang="pt-BR" sz="2600" dirty="0" smtClean="0"/>
              <a:t>)! Ela </a:t>
            </a:r>
            <a:r>
              <a:rPr lang="en-US" altLang="pt-BR" sz="2600" dirty="0" err="1" smtClean="0"/>
              <a:t>necessita</a:t>
            </a:r>
            <a:r>
              <a:rPr lang="en-US" altLang="pt-BR" sz="2600" dirty="0" smtClean="0"/>
              <a:t> da </a:t>
            </a:r>
            <a:r>
              <a:rPr lang="en-US" altLang="pt-BR" sz="2600" dirty="0" err="1" smtClean="0"/>
              <a:t>certificação</a:t>
            </a:r>
            <a:endParaRPr lang="en-US" altLang="pt-BR" sz="2600" dirty="0" smtClean="0"/>
          </a:p>
          <a:p>
            <a:pPr marL="0" lvl="1" algn="ctr" eaLnBrk="1" hangingPunct="1">
              <a:lnSpc>
                <a:spcPct val="90000"/>
              </a:lnSpc>
              <a:spcBef>
                <a:spcPts val="500"/>
              </a:spcBef>
              <a:buFont typeface="Arial" pitchFamily="34" charset="0"/>
              <a:buNone/>
            </a:pPr>
            <a:r>
              <a:rPr lang="en-US" altLang="pt-BR" sz="4000" b="1" dirty="0" smtClean="0">
                <a:solidFill>
                  <a:srgbClr val="006600"/>
                </a:solidFill>
              </a:rPr>
              <a:t>ISO 9001:2015 </a:t>
            </a:r>
            <a:r>
              <a:rPr lang="en-US" altLang="pt-BR" sz="4000" dirty="0" smtClean="0"/>
              <a:t>+ </a:t>
            </a:r>
            <a:r>
              <a:rPr lang="en-US" altLang="pt-BR" sz="4000" b="1" dirty="0" smtClean="0">
                <a:solidFill>
                  <a:srgbClr val="0070C0"/>
                </a:solidFill>
              </a:rPr>
              <a:t>IATF 16949:2016</a:t>
            </a:r>
            <a:endParaRPr lang="en-US" altLang="pt-BR" sz="4000" b="1" dirty="0">
              <a:solidFill>
                <a:srgbClr val="0070C0"/>
              </a:solidFill>
            </a:endParaRPr>
          </a:p>
        </p:txBody>
      </p:sp>
    </p:spTree>
    <p:extLst>
      <p:ext uri="{BB962C8B-B14F-4D97-AF65-F5344CB8AC3E}">
        <p14:creationId xmlns:p14="http://schemas.microsoft.com/office/powerpoint/2010/main" val="3189711899"/>
      </p:ext>
    </p:extLst>
  </p:cSld>
  <p:clrMapOvr>
    <a:masterClrMapping/>
  </p:clrMapOvr>
  <p:transition spd="med">
    <p:wedg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Documentação</a:t>
            </a:r>
            <a:endParaRPr lang="pt-BR" sz="3600" b="1" kern="0" dirty="0"/>
          </a:p>
        </p:txBody>
      </p:sp>
      <p:sp>
        <p:nvSpPr>
          <p:cNvPr id="4099" name="Rectangle 2"/>
          <p:cNvSpPr txBox="1">
            <a:spLocks/>
          </p:cNvSpPr>
          <p:nvPr/>
        </p:nvSpPr>
        <p:spPr bwMode="auto">
          <a:xfrm>
            <a:off x="287338" y="1617663"/>
            <a:ext cx="8569325" cy="497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600" b="1" dirty="0" err="1" smtClean="0"/>
              <a:t>Procedimentos</a:t>
            </a:r>
            <a:r>
              <a:rPr lang="en-US" altLang="pt-BR" sz="2600" b="1" dirty="0" smtClean="0"/>
              <a:t> </a:t>
            </a:r>
            <a:r>
              <a:rPr lang="en-US" altLang="pt-BR" sz="2600" b="1" dirty="0" err="1" smtClean="0"/>
              <a:t>Obrigatórios</a:t>
            </a:r>
            <a:r>
              <a:rPr lang="en-US" altLang="pt-BR" sz="2600" b="1" dirty="0" smtClean="0"/>
              <a:t> ISO/TS 16949:2009</a:t>
            </a:r>
          </a:p>
          <a:p>
            <a:pPr marL="514350" lvl="1" indent="-514350" algn="just" eaLnBrk="1" hangingPunct="1">
              <a:lnSpc>
                <a:spcPct val="90000"/>
              </a:lnSpc>
              <a:spcBef>
                <a:spcPts val="500"/>
              </a:spcBef>
              <a:buFont typeface="+mj-lt"/>
              <a:buAutoNum type="arabicPeriod"/>
            </a:pPr>
            <a:r>
              <a:rPr lang="en-US" altLang="pt-BR" sz="2600" dirty="0" smtClean="0"/>
              <a:t>Controle de </a:t>
            </a:r>
            <a:r>
              <a:rPr lang="en-US" altLang="pt-BR" sz="2600" dirty="0" err="1" smtClean="0"/>
              <a:t>Documentos</a:t>
            </a:r>
            <a:r>
              <a:rPr lang="en-US" altLang="pt-BR" sz="2600" dirty="0" smtClean="0"/>
              <a:t> (4.2.3)</a:t>
            </a:r>
          </a:p>
          <a:p>
            <a:pPr marL="514350" lvl="1" indent="-514350" algn="just" eaLnBrk="1" hangingPunct="1">
              <a:lnSpc>
                <a:spcPct val="90000"/>
              </a:lnSpc>
              <a:spcBef>
                <a:spcPts val="500"/>
              </a:spcBef>
              <a:buFont typeface="+mj-lt"/>
              <a:buAutoNum type="arabicPeriod"/>
            </a:pPr>
            <a:r>
              <a:rPr lang="en-US" altLang="pt-BR" sz="2600" dirty="0" smtClean="0"/>
              <a:t>Controle de </a:t>
            </a:r>
            <a:r>
              <a:rPr lang="en-US" altLang="pt-BR" sz="2600" dirty="0" err="1" smtClean="0"/>
              <a:t>Registros</a:t>
            </a:r>
            <a:r>
              <a:rPr lang="en-US" altLang="pt-BR" sz="2600" dirty="0" smtClean="0"/>
              <a:t> (4.2.4)</a:t>
            </a:r>
          </a:p>
          <a:p>
            <a:pPr marL="514350" lvl="1" indent="-514350" algn="just" eaLnBrk="1" hangingPunct="1">
              <a:lnSpc>
                <a:spcPct val="90000"/>
              </a:lnSpc>
              <a:spcBef>
                <a:spcPts val="500"/>
              </a:spcBef>
              <a:buFont typeface="+mj-lt"/>
              <a:buAutoNum type="arabicPeriod"/>
            </a:pPr>
            <a:r>
              <a:rPr lang="en-US" altLang="pt-BR" sz="2600" dirty="0" err="1" smtClean="0"/>
              <a:t>Identificação</a:t>
            </a:r>
            <a:r>
              <a:rPr lang="en-US" altLang="pt-BR" sz="2600" dirty="0" smtClean="0"/>
              <a:t> de </a:t>
            </a:r>
            <a:r>
              <a:rPr lang="en-US" altLang="pt-BR" sz="2600" dirty="0" err="1" smtClean="0"/>
              <a:t>Necessidades</a:t>
            </a:r>
            <a:r>
              <a:rPr lang="en-US" altLang="pt-BR" sz="2600" dirty="0" smtClean="0"/>
              <a:t> de </a:t>
            </a:r>
            <a:r>
              <a:rPr lang="en-US" altLang="pt-BR" sz="2600" dirty="0" err="1" smtClean="0"/>
              <a:t>Treinamento</a:t>
            </a:r>
            <a:r>
              <a:rPr lang="en-US" altLang="pt-BR" sz="2600" dirty="0" smtClean="0"/>
              <a:t> (6.2.2.2)</a:t>
            </a:r>
          </a:p>
          <a:p>
            <a:pPr marL="514350" lvl="1" indent="-514350" algn="just" eaLnBrk="1" hangingPunct="1">
              <a:lnSpc>
                <a:spcPct val="90000"/>
              </a:lnSpc>
              <a:spcBef>
                <a:spcPts val="500"/>
              </a:spcBef>
              <a:buFont typeface="+mj-lt"/>
              <a:buAutoNum type="arabicPeriod"/>
            </a:pPr>
            <a:r>
              <a:rPr lang="en-US" altLang="pt-BR" sz="2600" dirty="0" smtClean="0"/>
              <a:t>Auditoria </a:t>
            </a:r>
            <a:r>
              <a:rPr lang="en-US" altLang="pt-BR" sz="2600" dirty="0" err="1" smtClean="0"/>
              <a:t>Interna</a:t>
            </a:r>
            <a:r>
              <a:rPr lang="en-US" altLang="pt-BR" sz="2600" dirty="0" smtClean="0"/>
              <a:t> (8.2.2)</a:t>
            </a:r>
          </a:p>
          <a:p>
            <a:pPr marL="514350" lvl="1" indent="-514350" algn="just" eaLnBrk="1" hangingPunct="1">
              <a:lnSpc>
                <a:spcPct val="90000"/>
              </a:lnSpc>
              <a:spcBef>
                <a:spcPts val="500"/>
              </a:spcBef>
              <a:buFont typeface="+mj-lt"/>
              <a:buAutoNum type="arabicPeriod"/>
            </a:pPr>
            <a:r>
              <a:rPr lang="en-US" altLang="pt-BR" sz="2600" dirty="0" smtClean="0"/>
              <a:t>Controle de </a:t>
            </a:r>
            <a:r>
              <a:rPr lang="en-US" altLang="pt-BR" sz="2600" dirty="0" err="1" smtClean="0"/>
              <a:t>Produto</a:t>
            </a:r>
            <a:r>
              <a:rPr lang="en-US" altLang="pt-BR" sz="2600" dirty="0" smtClean="0"/>
              <a:t> </a:t>
            </a:r>
            <a:r>
              <a:rPr lang="en-US" altLang="pt-BR" sz="2600" dirty="0" err="1" smtClean="0"/>
              <a:t>Não</a:t>
            </a:r>
            <a:r>
              <a:rPr lang="en-US" altLang="pt-BR" sz="2600" dirty="0" smtClean="0"/>
              <a:t> </a:t>
            </a:r>
            <a:r>
              <a:rPr lang="en-US" altLang="pt-BR" sz="2600" dirty="0" err="1" smtClean="0"/>
              <a:t>Conforme</a:t>
            </a:r>
            <a:r>
              <a:rPr lang="en-US" altLang="pt-BR" sz="2600" dirty="0" smtClean="0"/>
              <a:t> (8.3)</a:t>
            </a:r>
          </a:p>
          <a:p>
            <a:pPr marL="514350" lvl="1" indent="-514350" algn="just" eaLnBrk="1" hangingPunct="1">
              <a:lnSpc>
                <a:spcPct val="90000"/>
              </a:lnSpc>
              <a:spcBef>
                <a:spcPts val="500"/>
              </a:spcBef>
              <a:buFont typeface="+mj-lt"/>
              <a:buAutoNum type="arabicPeriod"/>
            </a:pPr>
            <a:r>
              <a:rPr lang="en-US" altLang="pt-BR" sz="2600" dirty="0" err="1" smtClean="0"/>
              <a:t>Ação</a:t>
            </a:r>
            <a:r>
              <a:rPr lang="en-US" altLang="pt-BR" sz="2600" dirty="0" smtClean="0"/>
              <a:t> </a:t>
            </a:r>
            <a:r>
              <a:rPr lang="en-US" altLang="pt-BR" sz="2600" dirty="0" err="1" smtClean="0"/>
              <a:t>Corretiva</a:t>
            </a:r>
            <a:r>
              <a:rPr lang="en-US" altLang="pt-BR" sz="2600" dirty="0" smtClean="0"/>
              <a:t> (8.5.2)</a:t>
            </a:r>
          </a:p>
          <a:p>
            <a:pPr marL="514350" lvl="1" indent="-514350" algn="just" eaLnBrk="1" hangingPunct="1">
              <a:lnSpc>
                <a:spcPct val="90000"/>
              </a:lnSpc>
              <a:spcBef>
                <a:spcPts val="500"/>
              </a:spcBef>
              <a:buFont typeface="+mj-lt"/>
              <a:buAutoNum type="arabicPeriod"/>
            </a:pPr>
            <a:r>
              <a:rPr lang="en-US" altLang="pt-BR" sz="2600" dirty="0" err="1" smtClean="0"/>
              <a:t>Ação</a:t>
            </a:r>
            <a:r>
              <a:rPr lang="en-US" altLang="pt-BR" sz="2600" dirty="0" smtClean="0"/>
              <a:t> </a:t>
            </a:r>
            <a:r>
              <a:rPr lang="en-US" altLang="pt-BR" sz="2600" dirty="0" err="1" smtClean="0"/>
              <a:t>Preventiva</a:t>
            </a:r>
            <a:r>
              <a:rPr lang="en-US" altLang="pt-BR" sz="2600" dirty="0" smtClean="0"/>
              <a:t> (8.5.3) </a:t>
            </a:r>
          </a:p>
        </p:txBody>
      </p:sp>
    </p:spTree>
    <p:extLst>
      <p:ext uri="{BB962C8B-B14F-4D97-AF65-F5344CB8AC3E}">
        <p14:creationId xmlns:p14="http://schemas.microsoft.com/office/powerpoint/2010/main" val="618234484"/>
      </p:ext>
    </p:extLst>
  </p:cSld>
  <p:clrMapOvr>
    <a:masterClrMapping/>
  </p:clrMapOvr>
  <p:transition spd="med">
    <p:wedg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Documentação</a:t>
            </a:r>
            <a:endParaRPr lang="pt-BR" sz="3600" b="1" kern="0" dirty="0"/>
          </a:p>
        </p:txBody>
      </p:sp>
      <p:sp>
        <p:nvSpPr>
          <p:cNvPr id="4099" name="Rectangle 2"/>
          <p:cNvSpPr txBox="1">
            <a:spLocks/>
          </p:cNvSpPr>
          <p:nvPr/>
        </p:nvSpPr>
        <p:spPr bwMode="auto">
          <a:xfrm>
            <a:off x="287338" y="1481183"/>
            <a:ext cx="8569325" cy="4714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600" b="1" dirty="0" smtClean="0"/>
              <a:t>16 </a:t>
            </a:r>
            <a:r>
              <a:rPr lang="en-US" altLang="pt-BR" sz="2600" b="1" dirty="0" err="1" smtClean="0"/>
              <a:t>Processos</a:t>
            </a:r>
            <a:r>
              <a:rPr lang="en-US" altLang="pt-BR" sz="2600" b="1" dirty="0" smtClean="0"/>
              <a:t> </a:t>
            </a:r>
            <a:r>
              <a:rPr lang="en-US" altLang="pt-BR" sz="2600" b="1" dirty="0" err="1" smtClean="0"/>
              <a:t>Documentados</a:t>
            </a:r>
            <a:r>
              <a:rPr lang="en-US" altLang="pt-BR" sz="2600" b="1" dirty="0" smtClean="0"/>
              <a:t> IATF 16949:2016</a:t>
            </a:r>
          </a:p>
          <a:p>
            <a:pPr marL="0" lvl="1" algn="just" eaLnBrk="1" hangingPunct="1">
              <a:lnSpc>
                <a:spcPct val="90000"/>
              </a:lnSpc>
              <a:spcBef>
                <a:spcPts val="500"/>
              </a:spcBef>
              <a:buFont typeface="Arial" pitchFamily="34" charset="0"/>
              <a:buNone/>
            </a:pPr>
            <a:endParaRPr lang="en-US" altLang="pt-BR" sz="200" b="1" dirty="0" smtClean="0"/>
          </a:p>
          <a:p>
            <a:pPr marL="514350" lvl="1" indent="-514350" algn="just" eaLnBrk="1" hangingPunct="1">
              <a:lnSpc>
                <a:spcPct val="90000"/>
              </a:lnSpc>
              <a:spcBef>
                <a:spcPts val="500"/>
              </a:spcBef>
              <a:buFont typeface="+mj-lt"/>
              <a:buAutoNum type="arabicPeriod"/>
            </a:pPr>
            <a:r>
              <a:rPr lang="en-US" altLang="pt-BR" sz="2600" dirty="0" err="1" smtClean="0"/>
              <a:t>Segurança</a:t>
            </a:r>
            <a:r>
              <a:rPr lang="en-US" altLang="pt-BR" sz="2600" dirty="0" smtClean="0"/>
              <a:t> do </a:t>
            </a:r>
            <a:r>
              <a:rPr lang="en-US" altLang="pt-BR" sz="2600" dirty="0" err="1" smtClean="0"/>
              <a:t>Produto</a:t>
            </a:r>
            <a:r>
              <a:rPr lang="en-US" altLang="pt-BR" sz="2600" dirty="0" smtClean="0"/>
              <a:t> (4.4.1.1.1)</a:t>
            </a:r>
          </a:p>
          <a:p>
            <a:pPr marL="514350" lvl="1" indent="-514350" algn="just" eaLnBrk="1" hangingPunct="1">
              <a:lnSpc>
                <a:spcPct val="90000"/>
              </a:lnSpc>
              <a:spcBef>
                <a:spcPts val="500"/>
              </a:spcBef>
              <a:buFont typeface="+mj-lt"/>
              <a:buAutoNum type="arabicPeriod"/>
            </a:pPr>
            <a:r>
              <a:rPr lang="en-US" altLang="pt-BR" sz="2600" dirty="0" err="1" smtClean="0"/>
              <a:t>Calibração</a:t>
            </a:r>
            <a:r>
              <a:rPr lang="en-US" altLang="pt-BR" sz="2600" dirty="0" smtClean="0"/>
              <a:t> (7.1.5.2.1)</a:t>
            </a:r>
          </a:p>
          <a:p>
            <a:pPr marL="514350" lvl="1" indent="-514350" algn="just" eaLnBrk="1" hangingPunct="1">
              <a:lnSpc>
                <a:spcPct val="90000"/>
              </a:lnSpc>
              <a:spcBef>
                <a:spcPts val="500"/>
              </a:spcBef>
              <a:buFont typeface="+mj-lt"/>
              <a:buAutoNum type="arabicPeriod"/>
            </a:pPr>
            <a:r>
              <a:rPr lang="en-US" altLang="pt-BR" sz="2600" dirty="0" err="1" smtClean="0"/>
              <a:t>Treinamento</a:t>
            </a:r>
            <a:r>
              <a:rPr lang="en-US" altLang="pt-BR" sz="2600" dirty="0" smtClean="0"/>
              <a:t> (7.2.1)</a:t>
            </a:r>
          </a:p>
          <a:p>
            <a:pPr marL="514350" lvl="1" indent="-514350" algn="just" eaLnBrk="1" hangingPunct="1">
              <a:lnSpc>
                <a:spcPct val="90000"/>
              </a:lnSpc>
              <a:spcBef>
                <a:spcPts val="500"/>
              </a:spcBef>
              <a:buFont typeface="+mj-lt"/>
              <a:buAutoNum type="arabicPeriod"/>
            </a:pPr>
            <a:r>
              <a:rPr lang="en-US" altLang="pt-BR" sz="2600" dirty="0" err="1" smtClean="0"/>
              <a:t>Competência</a:t>
            </a:r>
            <a:r>
              <a:rPr lang="en-US" altLang="pt-BR" sz="2600" dirty="0" smtClean="0"/>
              <a:t> do Auditor </a:t>
            </a:r>
            <a:r>
              <a:rPr lang="en-US" altLang="pt-BR" sz="2600" dirty="0" err="1" smtClean="0"/>
              <a:t>Interno</a:t>
            </a:r>
            <a:r>
              <a:rPr lang="en-US" altLang="pt-BR" sz="2600" dirty="0" smtClean="0"/>
              <a:t> (7.2.3)</a:t>
            </a:r>
          </a:p>
          <a:p>
            <a:pPr marL="514350" lvl="1" indent="-514350" algn="just" eaLnBrk="1" hangingPunct="1">
              <a:lnSpc>
                <a:spcPct val="90000"/>
              </a:lnSpc>
              <a:spcBef>
                <a:spcPts val="500"/>
              </a:spcBef>
              <a:buFont typeface="+mj-lt"/>
              <a:buAutoNum type="arabicPeriod"/>
            </a:pPr>
            <a:r>
              <a:rPr lang="en-US" altLang="pt-BR" sz="2600" dirty="0" err="1" smtClean="0"/>
              <a:t>Motivação</a:t>
            </a:r>
            <a:r>
              <a:rPr lang="en-US" altLang="pt-BR" sz="2600" dirty="0" smtClean="0"/>
              <a:t> e Empowerment dos </a:t>
            </a:r>
            <a:r>
              <a:rPr lang="en-US" altLang="pt-BR" sz="2600" dirty="0" err="1" smtClean="0"/>
              <a:t>Funcionários</a:t>
            </a:r>
            <a:r>
              <a:rPr lang="en-US" altLang="pt-BR" sz="2600" dirty="0" smtClean="0"/>
              <a:t> (7.3.2)</a:t>
            </a:r>
          </a:p>
          <a:p>
            <a:pPr marL="514350" lvl="1" indent="-514350" algn="just" eaLnBrk="1" hangingPunct="1">
              <a:lnSpc>
                <a:spcPct val="90000"/>
              </a:lnSpc>
              <a:spcBef>
                <a:spcPts val="500"/>
              </a:spcBef>
              <a:buFont typeface="+mj-lt"/>
              <a:buAutoNum type="arabicPeriod"/>
            </a:pPr>
            <a:r>
              <a:rPr lang="en-US" altLang="pt-BR" sz="2600" dirty="0" smtClean="0"/>
              <a:t>Manual da Qualidade (7.5.1.1)</a:t>
            </a:r>
          </a:p>
          <a:p>
            <a:pPr marL="514350" lvl="1" indent="-514350" algn="just" eaLnBrk="1" hangingPunct="1">
              <a:lnSpc>
                <a:spcPct val="90000"/>
              </a:lnSpc>
              <a:spcBef>
                <a:spcPts val="500"/>
              </a:spcBef>
              <a:buFont typeface="+mj-lt"/>
              <a:buAutoNum type="arabicPeriod"/>
            </a:pPr>
            <a:r>
              <a:rPr lang="en-US" altLang="pt-BR" sz="2600" dirty="0" err="1" smtClean="0"/>
              <a:t>Especificações</a:t>
            </a:r>
            <a:r>
              <a:rPr lang="en-US" altLang="pt-BR" sz="2600" dirty="0" smtClean="0"/>
              <a:t> de </a:t>
            </a:r>
            <a:r>
              <a:rPr lang="en-US" altLang="pt-BR" sz="2600" dirty="0" err="1" smtClean="0"/>
              <a:t>Engenharia</a:t>
            </a:r>
            <a:r>
              <a:rPr lang="en-US" altLang="pt-BR" sz="2600" dirty="0" smtClean="0"/>
              <a:t> (7.5.3.2.2)</a:t>
            </a:r>
          </a:p>
          <a:p>
            <a:pPr marL="514350" lvl="1" indent="-514350" algn="just" eaLnBrk="1" hangingPunct="1">
              <a:lnSpc>
                <a:spcPct val="90000"/>
              </a:lnSpc>
              <a:spcBef>
                <a:spcPts val="500"/>
              </a:spcBef>
              <a:buFont typeface="+mj-lt"/>
              <a:buAutoNum type="arabicPeriod"/>
            </a:pPr>
            <a:r>
              <a:rPr lang="en-US" altLang="pt-BR" sz="2600" dirty="0" err="1" smtClean="0"/>
              <a:t>Processos</a:t>
            </a:r>
            <a:r>
              <a:rPr lang="en-US" altLang="pt-BR" sz="2600" dirty="0" smtClean="0"/>
              <a:t> </a:t>
            </a:r>
            <a:r>
              <a:rPr lang="en-US" altLang="pt-BR" sz="2600" dirty="0" err="1" smtClean="0"/>
              <a:t>Providos</a:t>
            </a:r>
            <a:r>
              <a:rPr lang="en-US" altLang="pt-BR" sz="2600" dirty="0" smtClean="0"/>
              <a:t> </a:t>
            </a:r>
            <a:r>
              <a:rPr lang="en-US" altLang="pt-BR" sz="2600" dirty="0" err="1" smtClean="0"/>
              <a:t>Externamente</a:t>
            </a:r>
            <a:r>
              <a:rPr lang="en-US" altLang="pt-BR" sz="2600" dirty="0" smtClean="0"/>
              <a:t> (8.4.2.1)</a:t>
            </a:r>
          </a:p>
          <a:p>
            <a:pPr marL="514350" lvl="1" indent="-514350" algn="just" eaLnBrk="1" hangingPunct="1">
              <a:lnSpc>
                <a:spcPct val="90000"/>
              </a:lnSpc>
              <a:spcBef>
                <a:spcPts val="500"/>
              </a:spcBef>
              <a:buFont typeface="+mj-lt"/>
              <a:buAutoNum type="arabicPeriod"/>
            </a:pPr>
            <a:r>
              <a:rPr lang="en-US" altLang="pt-BR" sz="2600" dirty="0" err="1" smtClean="0"/>
              <a:t>Monitoramento</a:t>
            </a:r>
            <a:r>
              <a:rPr lang="en-US" altLang="pt-BR" sz="2600" dirty="0" smtClean="0"/>
              <a:t> do </a:t>
            </a:r>
            <a:r>
              <a:rPr lang="en-US" altLang="pt-BR" sz="2600" dirty="0" err="1" smtClean="0"/>
              <a:t>Fornecedor</a:t>
            </a:r>
            <a:r>
              <a:rPr lang="en-US" altLang="pt-BR" sz="2600" dirty="0" smtClean="0"/>
              <a:t> (8.4.2.4)	</a:t>
            </a:r>
          </a:p>
          <a:p>
            <a:pPr marL="514350" lvl="1" indent="-514350" algn="just" eaLnBrk="1" hangingPunct="1">
              <a:lnSpc>
                <a:spcPct val="90000"/>
              </a:lnSpc>
              <a:spcBef>
                <a:spcPts val="500"/>
              </a:spcBef>
              <a:buFont typeface="+mj-lt"/>
              <a:buAutoNum type="arabicPeriod"/>
            </a:pPr>
            <a:r>
              <a:rPr lang="en-US" altLang="pt-BR" sz="2600" dirty="0" smtClean="0"/>
              <a:t>Controle de </a:t>
            </a:r>
            <a:r>
              <a:rPr lang="en-US" altLang="pt-BR" sz="2600" dirty="0" err="1" smtClean="0"/>
              <a:t>Mudanças</a:t>
            </a:r>
            <a:r>
              <a:rPr lang="en-US" altLang="pt-BR" sz="2600" dirty="0" smtClean="0"/>
              <a:t> (8.5.6.1)</a:t>
            </a:r>
          </a:p>
        </p:txBody>
      </p:sp>
    </p:spTree>
    <p:extLst>
      <p:ext uri="{BB962C8B-B14F-4D97-AF65-F5344CB8AC3E}">
        <p14:creationId xmlns:p14="http://schemas.microsoft.com/office/powerpoint/2010/main" val="3937117483"/>
      </p:ext>
    </p:extLst>
  </p:cSld>
  <p:clrMapOvr>
    <a:masterClrMapping/>
  </p:clrMapOvr>
  <p:transition spd="med">
    <p:wedg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Documentação</a:t>
            </a:r>
            <a:endParaRPr lang="pt-BR" sz="3600" b="1" kern="0" dirty="0"/>
          </a:p>
        </p:txBody>
      </p:sp>
      <p:sp>
        <p:nvSpPr>
          <p:cNvPr id="4099" name="Rectangle 2"/>
          <p:cNvSpPr txBox="1">
            <a:spLocks/>
          </p:cNvSpPr>
          <p:nvPr/>
        </p:nvSpPr>
        <p:spPr bwMode="auto">
          <a:xfrm>
            <a:off x="287338" y="1481183"/>
            <a:ext cx="8569325" cy="4714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600" b="1" dirty="0" smtClean="0"/>
              <a:t>16 </a:t>
            </a:r>
            <a:r>
              <a:rPr lang="en-US" altLang="pt-BR" sz="2600" b="1" dirty="0" err="1" smtClean="0"/>
              <a:t>Processos</a:t>
            </a:r>
            <a:r>
              <a:rPr lang="en-US" altLang="pt-BR" sz="2600" b="1" dirty="0" smtClean="0"/>
              <a:t> </a:t>
            </a:r>
            <a:r>
              <a:rPr lang="en-US" altLang="pt-BR" sz="2600" b="1" dirty="0" err="1" smtClean="0"/>
              <a:t>Documentados</a:t>
            </a:r>
            <a:r>
              <a:rPr lang="en-US" altLang="pt-BR" sz="2600" b="1" dirty="0" smtClean="0"/>
              <a:t> IATF 16949:2016</a:t>
            </a:r>
          </a:p>
          <a:p>
            <a:pPr marL="0" lvl="1" algn="just" eaLnBrk="1" hangingPunct="1">
              <a:lnSpc>
                <a:spcPct val="90000"/>
              </a:lnSpc>
              <a:spcBef>
                <a:spcPts val="500"/>
              </a:spcBef>
              <a:buFont typeface="Arial" pitchFamily="34" charset="0"/>
              <a:buNone/>
            </a:pPr>
            <a:endParaRPr lang="en-US" altLang="pt-BR" sz="2600" b="1" dirty="0" smtClean="0"/>
          </a:p>
          <a:p>
            <a:pPr marL="514350" lvl="1" indent="-514350" algn="just" eaLnBrk="1" hangingPunct="1">
              <a:lnSpc>
                <a:spcPct val="90000"/>
              </a:lnSpc>
              <a:spcBef>
                <a:spcPts val="500"/>
              </a:spcBef>
              <a:buFont typeface="+mj-lt"/>
              <a:buAutoNum type="arabicPeriod" startAt="11"/>
            </a:pPr>
            <a:r>
              <a:rPr lang="en-US" altLang="pt-BR" sz="2600" dirty="0" smtClean="0"/>
              <a:t>Controle de </a:t>
            </a:r>
            <a:r>
              <a:rPr lang="en-US" altLang="pt-BR" sz="2600" dirty="0" err="1" smtClean="0"/>
              <a:t>Retrabalho</a:t>
            </a:r>
            <a:r>
              <a:rPr lang="en-US" altLang="pt-BR" sz="2600" dirty="0" smtClean="0"/>
              <a:t> (8.7.1.4)</a:t>
            </a:r>
          </a:p>
          <a:p>
            <a:pPr marL="514350" lvl="1" indent="-514350" algn="just" eaLnBrk="1" hangingPunct="1">
              <a:lnSpc>
                <a:spcPct val="90000"/>
              </a:lnSpc>
              <a:spcBef>
                <a:spcPts val="500"/>
              </a:spcBef>
              <a:buFont typeface="+mj-lt"/>
              <a:buAutoNum type="arabicPeriod" startAt="11"/>
            </a:pPr>
            <a:r>
              <a:rPr lang="en-US" altLang="pt-BR" sz="2600" dirty="0" err="1" smtClean="0"/>
              <a:t>Produtos</a:t>
            </a:r>
            <a:r>
              <a:rPr lang="en-US" altLang="pt-BR" sz="2600" dirty="0" smtClean="0"/>
              <a:t> </a:t>
            </a:r>
            <a:r>
              <a:rPr lang="en-US" altLang="pt-BR" sz="2600" dirty="0" err="1" smtClean="0"/>
              <a:t>Reparados</a:t>
            </a:r>
            <a:r>
              <a:rPr lang="en-US" altLang="pt-BR" sz="2600" dirty="0" smtClean="0"/>
              <a:t> (8.7.1.5)</a:t>
            </a:r>
          </a:p>
          <a:p>
            <a:pPr marL="514350" lvl="1" indent="-514350" algn="just" eaLnBrk="1" hangingPunct="1">
              <a:lnSpc>
                <a:spcPct val="90000"/>
              </a:lnSpc>
              <a:spcBef>
                <a:spcPts val="500"/>
              </a:spcBef>
              <a:buFont typeface="+mj-lt"/>
              <a:buAutoNum type="arabicPeriod" startAt="11"/>
            </a:pPr>
            <a:r>
              <a:rPr lang="en-US" altLang="pt-BR" sz="2600" dirty="0" err="1" smtClean="0"/>
              <a:t>Produto</a:t>
            </a:r>
            <a:r>
              <a:rPr lang="en-US" altLang="pt-BR" sz="2600" dirty="0" smtClean="0"/>
              <a:t> </a:t>
            </a:r>
            <a:r>
              <a:rPr lang="en-US" altLang="pt-BR" sz="2600" dirty="0" err="1" smtClean="0"/>
              <a:t>Não</a:t>
            </a:r>
            <a:r>
              <a:rPr lang="en-US" altLang="pt-BR" sz="2600" dirty="0" smtClean="0"/>
              <a:t> </a:t>
            </a:r>
            <a:r>
              <a:rPr lang="en-US" altLang="pt-BR" sz="2600" dirty="0" err="1" smtClean="0"/>
              <a:t>Conforme</a:t>
            </a:r>
            <a:r>
              <a:rPr lang="en-US" altLang="pt-BR" sz="2600" dirty="0" smtClean="0"/>
              <a:t> (8.7.1.7)</a:t>
            </a:r>
          </a:p>
          <a:p>
            <a:pPr marL="514350" lvl="1" indent="-514350" algn="just" eaLnBrk="1" hangingPunct="1">
              <a:lnSpc>
                <a:spcPct val="90000"/>
              </a:lnSpc>
              <a:spcBef>
                <a:spcPts val="500"/>
              </a:spcBef>
              <a:buFont typeface="+mj-lt"/>
              <a:buAutoNum type="arabicPeriod" startAt="11"/>
            </a:pPr>
            <a:r>
              <a:rPr lang="en-US" altLang="pt-BR" sz="2600" dirty="0" err="1" smtClean="0"/>
              <a:t>Solução</a:t>
            </a:r>
            <a:r>
              <a:rPr lang="en-US" altLang="pt-BR" sz="2600" dirty="0" smtClean="0"/>
              <a:t> de </a:t>
            </a:r>
            <a:r>
              <a:rPr lang="en-US" altLang="pt-BR" sz="2600" dirty="0" err="1" smtClean="0"/>
              <a:t>Problemas</a:t>
            </a:r>
            <a:r>
              <a:rPr lang="en-US" altLang="pt-BR" sz="2600" dirty="0" smtClean="0"/>
              <a:t> (10.2.3)</a:t>
            </a:r>
          </a:p>
          <a:p>
            <a:pPr marL="514350" lvl="1" indent="-514350" algn="just" eaLnBrk="1" hangingPunct="1">
              <a:lnSpc>
                <a:spcPct val="90000"/>
              </a:lnSpc>
              <a:spcBef>
                <a:spcPts val="500"/>
              </a:spcBef>
              <a:buFont typeface="+mj-lt"/>
              <a:buAutoNum type="arabicPeriod" startAt="11"/>
            </a:pPr>
            <a:r>
              <a:rPr lang="en-US" altLang="pt-BR" sz="2600" dirty="0" err="1" smtClean="0"/>
              <a:t>Dispositivos</a:t>
            </a:r>
            <a:r>
              <a:rPr lang="en-US" altLang="pt-BR" sz="2600" dirty="0" smtClean="0"/>
              <a:t> à </a:t>
            </a:r>
            <a:r>
              <a:rPr lang="en-US" altLang="pt-BR" sz="2600" dirty="0" err="1" smtClean="0"/>
              <a:t>Prova</a:t>
            </a:r>
            <a:r>
              <a:rPr lang="en-US" altLang="pt-BR" sz="2600" dirty="0" smtClean="0"/>
              <a:t> de </a:t>
            </a:r>
            <a:r>
              <a:rPr lang="en-US" altLang="pt-BR" sz="2600" dirty="0" err="1" smtClean="0"/>
              <a:t>Erro</a:t>
            </a:r>
            <a:r>
              <a:rPr lang="en-US" altLang="pt-BR" sz="2600" dirty="0" smtClean="0"/>
              <a:t> (10.2.4)</a:t>
            </a:r>
          </a:p>
          <a:p>
            <a:pPr marL="514350" lvl="1" indent="-514350" algn="just" eaLnBrk="1" hangingPunct="1">
              <a:lnSpc>
                <a:spcPct val="90000"/>
              </a:lnSpc>
              <a:spcBef>
                <a:spcPts val="500"/>
              </a:spcBef>
              <a:buFont typeface="+mj-lt"/>
              <a:buAutoNum type="arabicPeriod" startAt="11"/>
            </a:pPr>
            <a:r>
              <a:rPr lang="en-US" altLang="pt-BR" sz="2600" dirty="0" err="1" smtClean="0"/>
              <a:t>Melhoria</a:t>
            </a:r>
            <a:r>
              <a:rPr lang="en-US" altLang="pt-BR" sz="2600" dirty="0" smtClean="0"/>
              <a:t> </a:t>
            </a:r>
            <a:r>
              <a:rPr lang="en-US" altLang="pt-BR" sz="2600" dirty="0" err="1" smtClean="0"/>
              <a:t>Contínua</a:t>
            </a:r>
            <a:r>
              <a:rPr lang="en-US" altLang="pt-BR" sz="2600" dirty="0" smtClean="0"/>
              <a:t> (10.3.1)</a:t>
            </a:r>
          </a:p>
          <a:p>
            <a:pPr marL="0" lvl="1" algn="just" eaLnBrk="1" hangingPunct="1">
              <a:lnSpc>
                <a:spcPct val="90000"/>
              </a:lnSpc>
              <a:spcBef>
                <a:spcPts val="500"/>
              </a:spcBef>
            </a:pPr>
            <a:endParaRPr lang="en-US" altLang="pt-BR" sz="2600" dirty="0" smtClean="0"/>
          </a:p>
        </p:txBody>
      </p:sp>
    </p:spTree>
    <p:extLst>
      <p:ext uri="{BB962C8B-B14F-4D97-AF65-F5344CB8AC3E}">
        <p14:creationId xmlns:p14="http://schemas.microsoft.com/office/powerpoint/2010/main" val="2357543450"/>
      </p:ext>
    </p:extLst>
  </p:cSld>
  <p:clrMapOvr>
    <a:masterClrMapping/>
  </p:clrMapOvr>
  <p:transition spd="med">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Novos Requisitos</a:t>
            </a:r>
            <a:endParaRPr lang="pt-BR" sz="3600" b="1" kern="0" dirty="0"/>
          </a:p>
        </p:txBody>
      </p:sp>
      <p:sp>
        <p:nvSpPr>
          <p:cNvPr id="4099" name="Rectangle 2"/>
          <p:cNvSpPr txBox="1">
            <a:spLocks/>
          </p:cNvSpPr>
          <p:nvPr/>
        </p:nvSpPr>
        <p:spPr bwMode="auto">
          <a:xfrm>
            <a:off x="287338" y="1481183"/>
            <a:ext cx="8569325" cy="4714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ctr" eaLnBrk="1" hangingPunct="1">
              <a:lnSpc>
                <a:spcPct val="90000"/>
              </a:lnSpc>
              <a:spcBef>
                <a:spcPts val="500"/>
              </a:spcBef>
              <a:buFont typeface="Arial" pitchFamily="34" charset="0"/>
              <a:buNone/>
            </a:pPr>
            <a:r>
              <a:rPr lang="en-US" altLang="pt-BR" sz="3600" b="1" dirty="0" smtClean="0"/>
              <a:t>189</a:t>
            </a:r>
            <a:r>
              <a:rPr lang="en-US" altLang="pt-BR" sz="2600" b="1" dirty="0" smtClean="0"/>
              <a:t> </a:t>
            </a:r>
            <a:r>
              <a:rPr lang="en-US" altLang="pt-BR" sz="2600" dirty="0" err="1" smtClean="0"/>
              <a:t>Requisitos</a:t>
            </a:r>
            <a:endParaRPr lang="en-US" altLang="pt-BR" sz="2600" dirty="0" smtClean="0"/>
          </a:p>
          <a:p>
            <a:pPr marL="0" lvl="1" algn="ctr" eaLnBrk="1" hangingPunct="1">
              <a:lnSpc>
                <a:spcPct val="90000"/>
              </a:lnSpc>
              <a:spcBef>
                <a:spcPts val="500"/>
              </a:spcBef>
              <a:buFont typeface="Arial" pitchFamily="34" charset="0"/>
              <a:buNone/>
            </a:pPr>
            <a:r>
              <a:rPr lang="en-US" altLang="pt-BR" sz="3600" b="1" dirty="0" smtClean="0"/>
              <a:t>156</a:t>
            </a:r>
            <a:r>
              <a:rPr lang="en-US" altLang="pt-BR" sz="2600" b="1" dirty="0" smtClean="0"/>
              <a:t> </a:t>
            </a:r>
            <a:r>
              <a:rPr lang="en-US" altLang="pt-BR" sz="2600" dirty="0" err="1" smtClean="0"/>
              <a:t>praticamente</a:t>
            </a:r>
            <a:r>
              <a:rPr lang="en-US" altLang="pt-BR" sz="2600" dirty="0" smtClean="0"/>
              <a:t> </a:t>
            </a:r>
            <a:r>
              <a:rPr lang="en-US" altLang="pt-BR" sz="2600" dirty="0" err="1" smtClean="0"/>
              <a:t>idênticos</a:t>
            </a:r>
            <a:r>
              <a:rPr lang="en-US" altLang="pt-BR" sz="2600" dirty="0" smtClean="0"/>
              <a:t> à ISO/TS 16949:2009</a:t>
            </a:r>
          </a:p>
          <a:p>
            <a:pPr marL="0" lvl="1" algn="ctr" eaLnBrk="1" hangingPunct="1">
              <a:lnSpc>
                <a:spcPct val="90000"/>
              </a:lnSpc>
              <a:spcBef>
                <a:spcPts val="500"/>
              </a:spcBef>
              <a:buFont typeface="Arial" pitchFamily="34" charset="0"/>
              <a:buNone/>
            </a:pPr>
            <a:r>
              <a:rPr lang="en-US" altLang="pt-BR" sz="3600" b="1" dirty="0" smtClean="0"/>
              <a:t>13</a:t>
            </a:r>
            <a:r>
              <a:rPr lang="en-US" altLang="pt-BR" sz="2600" dirty="0" smtClean="0"/>
              <a:t> </a:t>
            </a:r>
            <a:r>
              <a:rPr lang="en-US" altLang="pt-BR" sz="2600" dirty="0" err="1" smtClean="0"/>
              <a:t>requisitos</a:t>
            </a:r>
            <a:r>
              <a:rPr lang="en-US" altLang="pt-BR" sz="2600" dirty="0" smtClean="0"/>
              <a:t> </a:t>
            </a:r>
            <a:r>
              <a:rPr lang="en-US" altLang="pt-BR" sz="2600" dirty="0" err="1" smtClean="0"/>
              <a:t>modificados</a:t>
            </a:r>
            <a:endParaRPr lang="en-US" altLang="pt-BR" sz="2600" dirty="0" smtClean="0"/>
          </a:p>
          <a:p>
            <a:pPr marL="0" lvl="1" algn="ctr" eaLnBrk="1" hangingPunct="1">
              <a:lnSpc>
                <a:spcPct val="90000"/>
              </a:lnSpc>
              <a:spcBef>
                <a:spcPts val="500"/>
              </a:spcBef>
              <a:buFont typeface="Arial" pitchFamily="34" charset="0"/>
              <a:buNone/>
            </a:pPr>
            <a:r>
              <a:rPr lang="en-US" altLang="pt-BR" sz="3600" b="1" dirty="0" smtClean="0"/>
              <a:t>20</a:t>
            </a:r>
            <a:r>
              <a:rPr lang="en-US" altLang="pt-BR" sz="2600" dirty="0" smtClean="0"/>
              <a:t> </a:t>
            </a:r>
            <a:r>
              <a:rPr lang="en-US" altLang="pt-BR" sz="2600" dirty="0" err="1" smtClean="0"/>
              <a:t>requisitos</a:t>
            </a:r>
            <a:r>
              <a:rPr lang="en-US" altLang="pt-BR" sz="2600" dirty="0" smtClean="0"/>
              <a:t> </a:t>
            </a:r>
            <a:r>
              <a:rPr lang="en-US" altLang="pt-BR" sz="2600" dirty="0" err="1" smtClean="0"/>
              <a:t>novos</a:t>
            </a:r>
            <a:endParaRPr lang="en-US" altLang="pt-BR" sz="2600" dirty="0" smtClean="0"/>
          </a:p>
          <a:p>
            <a:pPr marL="0" lvl="1" algn="just" eaLnBrk="1" hangingPunct="1">
              <a:lnSpc>
                <a:spcPct val="90000"/>
              </a:lnSpc>
              <a:spcBef>
                <a:spcPts val="500"/>
              </a:spcBef>
            </a:pPr>
            <a:endParaRPr lang="en-US" altLang="pt-BR" sz="2600" dirty="0" smtClean="0"/>
          </a:p>
        </p:txBody>
      </p:sp>
    </p:spTree>
    <p:extLst>
      <p:ext uri="{BB962C8B-B14F-4D97-AF65-F5344CB8AC3E}">
        <p14:creationId xmlns:p14="http://schemas.microsoft.com/office/powerpoint/2010/main" val="2940239960"/>
      </p:ext>
    </p:extLst>
  </p:cSld>
  <p:clrMapOvr>
    <a:masterClrMapping/>
  </p:clrMapOvr>
  <p:transition spd="med">
    <p:wedg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Novos Requisitos</a:t>
            </a:r>
            <a:endParaRPr lang="pt-BR" sz="3600" b="1" kern="0" dirty="0"/>
          </a:p>
        </p:txBody>
      </p:sp>
      <p:sp>
        <p:nvSpPr>
          <p:cNvPr id="4099" name="Rectangle 2"/>
          <p:cNvSpPr txBox="1">
            <a:spLocks/>
          </p:cNvSpPr>
          <p:nvPr/>
        </p:nvSpPr>
        <p:spPr bwMode="auto">
          <a:xfrm>
            <a:off x="287338" y="1481183"/>
            <a:ext cx="8569325" cy="4714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514350" lvl="1" indent="-514350" algn="just" eaLnBrk="1" hangingPunct="1">
              <a:lnSpc>
                <a:spcPct val="90000"/>
              </a:lnSpc>
              <a:spcBef>
                <a:spcPts val="500"/>
              </a:spcBef>
              <a:buAutoNum type="arabicPeriod"/>
            </a:pPr>
            <a:r>
              <a:rPr lang="en-US" altLang="pt-BR" sz="2600" dirty="0" err="1" smtClean="0"/>
              <a:t>Entendendo</a:t>
            </a:r>
            <a:r>
              <a:rPr lang="en-US" altLang="pt-BR" sz="2600" dirty="0" smtClean="0"/>
              <a:t> as </a:t>
            </a:r>
            <a:r>
              <a:rPr lang="en-US" altLang="pt-BR" sz="2600" dirty="0" err="1" smtClean="0"/>
              <a:t>necessidades</a:t>
            </a:r>
            <a:r>
              <a:rPr lang="en-US" altLang="pt-BR" sz="2600" dirty="0" smtClean="0"/>
              <a:t> e </a:t>
            </a:r>
            <a:r>
              <a:rPr lang="en-US" altLang="pt-BR" sz="2600" dirty="0" err="1" smtClean="0"/>
              <a:t>expectativas</a:t>
            </a:r>
            <a:r>
              <a:rPr lang="en-US" altLang="pt-BR" sz="2600" dirty="0" smtClean="0"/>
              <a:t> das </a:t>
            </a:r>
            <a:r>
              <a:rPr lang="en-US" altLang="pt-BR" sz="2600" dirty="0" err="1" smtClean="0"/>
              <a:t>partes</a:t>
            </a:r>
            <a:r>
              <a:rPr lang="en-US" altLang="pt-BR" sz="2600" dirty="0" smtClean="0"/>
              <a:t> </a:t>
            </a:r>
            <a:r>
              <a:rPr lang="en-US" altLang="pt-BR" sz="2600" dirty="0" err="1" smtClean="0"/>
              <a:t>interessadas</a:t>
            </a:r>
            <a:r>
              <a:rPr lang="en-US" altLang="pt-BR" sz="2600" dirty="0" smtClean="0"/>
              <a:t> (4.2)</a:t>
            </a:r>
          </a:p>
          <a:p>
            <a:pPr marL="514350" lvl="1" indent="-514350" algn="just" eaLnBrk="1" hangingPunct="1">
              <a:lnSpc>
                <a:spcPct val="90000"/>
              </a:lnSpc>
              <a:spcBef>
                <a:spcPts val="500"/>
              </a:spcBef>
              <a:buAutoNum type="arabicPeriod"/>
            </a:pPr>
            <a:r>
              <a:rPr lang="en-US" altLang="pt-BR" sz="2600" dirty="0" err="1" smtClean="0"/>
              <a:t>Responsabilidade</a:t>
            </a:r>
            <a:r>
              <a:rPr lang="en-US" altLang="pt-BR" sz="2600" dirty="0" smtClean="0"/>
              <a:t> </a:t>
            </a:r>
            <a:r>
              <a:rPr lang="en-US" altLang="pt-BR" sz="2600" dirty="0" err="1" smtClean="0"/>
              <a:t>corporativa</a:t>
            </a:r>
            <a:r>
              <a:rPr lang="en-US" altLang="pt-BR" sz="2600" dirty="0" smtClean="0"/>
              <a:t> (5.1.1.1)</a:t>
            </a:r>
          </a:p>
          <a:p>
            <a:pPr marL="514350" lvl="1" indent="-514350" algn="just" eaLnBrk="1" hangingPunct="1">
              <a:lnSpc>
                <a:spcPct val="90000"/>
              </a:lnSpc>
              <a:spcBef>
                <a:spcPts val="500"/>
              </a:spcBef>
              <a:buAutoNum type="arabicPeriod"/>
            </a:pPr>
            <a:r>
              <a:rPr lang="en-US" altLang="pt-BR" sz="2600" dirty="0" err="1" smtClean="0"/>
              <a:t>Donos</a:t>
            </a:r>
            <a:r>
              <a:rPr lang="en-US" altLang="pt-BR" sz="2600" dirty="0" smtClean="0"/>
              <a:t> dos </a:t>
            </a:r>
            <a:r>
              <a:rPr lang="en-US" altLang="pt-BR" sz="2600" dirty="0" err="1" smtClean="0"/>
              <a:t>Processos</a:t>
            </a:r>
            <a:r>
              <a:rPr lang="en-US" altLang="pt-BR" sz="2600" dirty="0" smtClean="0"/>
              <a:t> (5.1.1.3)</a:t>
            </a:r>
          </a:p>
          <a:p>
            <a:pPr marL="514350" lvl="1" indent="-514350" algn="just" eaLnBrk="1" hangingPunct="1">
              <a:lnSpc>
                <a:spcPct val="90000"/>
              </a:lnSpc>
              <a:spcBef>
                <a:spcPts val="500"/>
              </a:spcBef>
              <a:buAutoNum type="arabicPeriod"/>
            </a:pPr>
            <a:r>
              <a:rPr lang="en-US" altLang="pt-BR" sz="2600" dirty="0" err="1" smtClean="0"/>
              <a:t>Ações</a:t>
            </a:r>
            <a:r>
              <a:rPr lang="en-US" altLang="pt-BR" sz="2600" dirty="0" smtClean="0"/>
              <a:t> para </a:t>
            </a:r>
            <a:r>
              <a:rPr lang="en-US" altLang="pt-BR" sz="2600" dirty="0" err="1" smtClean="0"/>
              <a:t>abordar</a:t>
            </a:r>
            <a:r>
              <a:rPr lang="en-US" altLang="pt-BR" sz="2600" dirty="0" smtClean="0"/>
              <a:t> </a:t>
            </a:r>
            <a:r>
              <a:rPr lang="en-US" altLang="pt-BR" sz="2600" dirty="0" err="1" smtClean="0"/>
              <a:t>Riscos</a:t>
            </a:r>
            <a:r>
              <a:rPr lang="en-US" altLang="pt-BR" sz="2600" dirty="0" smtClean="0"/>
              <a:t> e </a:t>
            </a:r>
            <a:r>
              <a:rPr lang="en-US" altLang="pt-BR" sz="2600" dirty="0" err="1" smtClean="0"/>
              <a:t>Oportunidades</a:t>
            </a:r>
            <a:r>
              <a:rPr lang="en-US" altLang="pt-BR" sz="2600" dirty="0" smtClean="0"/>
              <a:t> (6.1, 6.1.1 e 6.1.2)</a:t>
            </a:r>
          </a:p>
          <a:p>
            <a:pPr marL="514350" lvl="1" indent="-514350" algn="just" eaLnBrk="1" hangingPunct="1">
              <a:lnSpc>
                <a:spcPct val="90000"/>
              </a:lnSpc>
              <a:spcBef>
                <a:spcPts val="500"/>
              </a:spcBef>
              <a:buAutoNum type="arabicPeriod"/>
            </a:pPr>
            <a:r>
              <a:rPr lang="en-US" altLang="pt-BR" sz="2600" dirty="0" err="1" smtClean="0"/>
              <a:t>Análise</a:t>
            </a:r>
            <a:r>
              <a:rPr lang="en-US" altLang="pt-BR" sz="2600" dirty="0" smtClean="0"/>
              <a:t> de </a:t>
            </a:r>
            <a:r>
              <a:rPr lang="en-US" altLang="pt-BR" sz="2600" dirty="0" err="1" smtClean="0"/>
              <a:t>Risco</a:t>
            </a:r>
            <a:r>
              <a:rPr lang="en-US" altLang="pt-BR" sz="2600" dirty="0" smtClean="0"/>
              <a:t> (6.1.2.1)</a:t>
            </a:r>
          </a:p>
          <a:p>
            <a:pPr marL="514350" lvl="1" indent="-514350" algn="just" eaLnBrk="1" hangingPunct="1">
              <a:lnSpc>
                <a:spcPct val="90000"/>
              </a:lnSpc>
              <a:spcBef>
                <a:spcPts val="500"/>
              </a:spcBef>
              <a:buAutoNum type="arabicPeriod"/>
            </a:pPr>
            <a:r>
              <a:rPr lang="en-US" altLang="pt-BR" sz="2600" dirty="0" err="1" smtClean="0"/>
              <a:t>Competência</a:t>
            </a:r>
            <a:r>
              <a:rPr lang="en-US" altLang="pt-BR" sz="2600" dirty="0" smtClean="0"/>
              <a:t> do Auditor de 2ª Parte (7.2.4)</a:t>
            </a:r>
          </a:p>
          <a:p>
            <a:pPr marL="514350" lvl="1" indent="-514350" algn="just" eaLnBrk="1" hangingPunct="1">
              <a:lnSpc>
                <a:spcPct val="90000"/>
              </a:lnSpc>
              <a:spcBef>
                <a:spcPts val="500"/>
              </a:spcBef>
              <a:buAutoNum type="arabicPeriod"/>
            </a:pPr>
            <a:r>
              <a:rPr lang="en-US" altLang="pt-BR" sz="2600" dirty="0" err="1" smtClean="0"/>
              <a:t>Projeto</a:t>
            </a:r>
            <a:r>
              <a:rPr lang="en-US" altLang="pt-BR" sz="2600" dirty="0" smtClean="0"/>
              <a:t> e </a:t>
            </a:r>
            <a:r>
              <a:rPr lang="en-US" altLang="pt-BR" sz="2600" dirty="0" err="1" smtClean="0"/>
              <a:t>Desenvolvimento</a:t>
            </a:r>
            <a:r>
              <a:rPr lang="en-US" altLang="pt-BR" sz="2600" dirty="0" smtClean="0"/>
              <a:t> de </a:t>
            </a:r>
            <a:r>
              <a:rPr lang="en-US" altLang="pt-BR" sz="2600" dirty="0" err="1" smtClean="0"/>
              <a:t>Produtos</a:t>
            </a:r>
            <a:r>
              <a:rPr lang="en-US" altLang="pt-BR" sz="2600" dirty="0" smtClean="0"/>
              <a:t> e </a:t>
            </a:r>
            <a:r>
              <a:rPr lang="en-US" altLang="pt-BR" sz="2600" dirty="0" err="1" smtClean="0"/>
              <a:t>Serviços</a:t>
            </a:r>
            <a:r>
              <a:rPr lang="en-US" altLang="pt-BR" sz="2600" dirty="0" smtClean="0"/>
              <a:t> – </a:t>
            </a:r>
            <a:r>
              <a:rPr lang="en-US" altLang="pt-BR" sz="2600" dirty="0" err="1" smtClean="0"/>
              <a:t>Suplemento</a:t>
            </a:r>
            <a:r>
              <a:rPr lang="en-US" altLang="pt-BR" sz="2600" dirty="0" smtClean="0"/>
              <a:t> (8.3.1.1)</a:t>
            </a:r>
          </a:p>
        </p:txBody>
      </p:sp>
    </p:spTree>
    <p:extLst>
      <p:ext uri="{BB962C8B-B14F-4D97-AF65-F5344CB8AC3E}">
        <p14:creationId xmlns:p14="http://schemas.microsoft.com/office/powerpoint/2010/main" val="2867210980"/>
      </p:ext>
    </p:extLst>
  </p:cSld>
  <p:clrMapOvr>
    <a:masterClrMapping/>
  </p:clrMapOvr>
  <p:transition spd="med">
    <p:wedg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Novos Requisitos</a:t>
            </a:r>
            <a:endParaRPr lang="pt-BR" sz="3600" b="1" kern="0" dirty="0"/>
          </a:p>
        </p:txBody>
      </p:sp>
      <p:sp>
        <p:nvSpPr>
          <p:cNvPr id="4099" name="Rectangle 2"/>
          <p:cNvSpPr txBox="1">
            <a:spLocks/>
          </p:cNvSpPr>
          <p:nvPr/>
        </p:nvSpPr>
        <p:spPr bwMode="auto">
          <a:xfrm>
            <a:off x="287338" y="1481183"/>
            <a:ext cx="8569325" cy="4714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514350" lvl="1" indent="-514350" algn="just" eaLnBrk="1" hangingPunct="1">
              <a:lnSpc>
                <a:spcPct val="90000"/>
              </a:lnSpc>
              <a:spcBef>
                <a:spcPts val="500"/>
              </a:spcBef>
              <a:buFont typeface="+mj-lt"/>
              <a:buAutoNum type="arabicPeriod" startAt="8"/>
            </a:pPr>
            <a:r>
              <a:rPr lang="en-US" altLang="pt-BR" sz="2600" dirty="0" err="1" smtClean="0"/>
              <a:t>Desenvolvimento</a:t>
            </a:r>
            <a:r>
              <a:rPr lang="en-US" altLang="pt-BR" sz="2600" dirty="0" smtClean="0"/>
              <a:t> de </a:t>
            </a:r>
            <a:r>
              <a:rPr lang="en-US" altLang="pt-BR" sz="2600" dirty="0" err="1" smtClean="0"/>
              <a:t>Produtos</a:t>
            </a:r>
            <a:r>
              <a:rPr lang="en-US" altLang="pt-BR" sz="2600" dirty="0" smtClean="0"/>
              <a:t> com Software </a:t>
            </a:r>
            <a:r>
              <a:rPr lang="en-US" altLang="pt-BR" sz="2600" dirty="0" err="1" smtClean="0"/>
              <a:t>incorporado</a:t>
            </a:r>
            <a:r>
              <a:rPr lang="en-US" altLang="pt-BR" sz="2600" dirty="0" smtClean="0"/>
              <a:t> (</a:t>
            </a:r>
            <a:r>
              <a:rPr lang="en-US" altLang="pt-BR" sz="2600" dirty="0" err="1" smtClean="0"/>
              <a:t>embarcado</a:t>
            </a:r>
            <a:r>
              <a:rPr lang="en-US" altLang="pt-BR" sz="2600" dirty="0" smtClean="0"/>
              <a:t>) (8.3.2.3)</a:t>
            </a:r>
          </a:p>
          <a:p>
            <a:pPr marL="514350" lvl="1" indent="-514350" algn="just" eaLnBrk="1" hangingPunct="1">
              <a:lnSpc>
                <a:spcPct val="90000"/>
              </a:lnSpc>
              <a:spcBef>
                <a:spcPts val="500"/>
              </a:spcBef>
              <a:buFont typeface="+mj-lt"/>
              <a:buAutoNum type="arabicPeriod" startAt="8"/>
            </a:pPr>
            <a:r>
              <a:rPr lang="en-US" altLang="pt-BR" sz="2600" dirty="0" smtClean="0"/>
              <a:t>Controle de </a:t>
            </a:r>
            <a:r>
              <a:rPr lang="en-US" altLang="pt-BR" sz="2600" dirty="0" err="1" smtClean="0"/>
              <a:t>Produtos</a:t>
            </a:r>
            <a:r>
              <a:rPr lang="en-US" altLang="pt-BR" sz="2600" dirty="0" smtClean="0"/>
              <a:t> e </a:t>
            </a:r>
            <a:r>
              <a:rPr lang="en-US" altLang="pt-BR" sz="2600" dirty="0" err="1" smtClean="0"/>
              <a:t>Serviços</a:t>
            </a:r>
            <a:r>
              <a:rPr lang="en-US" altLang="pt-BR" sz="2600" dirty="0" smtClean="0"/>
              <a:t> </a:t>
            </a:r>
            <a:r>
              <a:rPr lang="en-US" altLang="pt-BR" sz="2600" dirty="0" err="1" smtClean="0"/>
              <a:t>Providos</a:t>
            </a:r>
            <a:r>
              <a:rPr lang="en-US" altLang="pt-BR" sz="2600" dirty="0" smtClean="0"/>
              <a:t> </a:t>
            </a:r>
            <a:r>
              <a:rPr lang="en-US" altLang="pt-BR" sz="2600" dirty="0" err="1" smtClean="0"/>
              <a:t>Externamente</a:t>
            </a:r>
            <a:r>
              <a:rPr lang="en-US" altLang="pt-BR" sz="2600" dirty="0" smtClean="0"/>
              <a:t> – </a:t>
            </a:r>
            <a:r>
              <a:rPr lang="en-US" altLang="pt-BR" sz="2600" dirty="0" err="1" smtClean="0"/>
              <a:t>Suplemento</a:t>
            </a:r>
            <a:r>
              <a:rPr lang="en-US" altLang="pt-BR" sz="2600" dirty="0" smtClean="0"/>
              <a:t> (8.4.1.1)</a:t>
            </a:r>
          </a:p>
          <a:p>
            <a:pPr marL="514350" lvl="1" indent="-514350" algn="just" eaLnBrk="1" hangingPunct="1">
              <a:lnSpc>
                <a:spcPct val="90000"/>
              </a:lnSpc>
              <a:spcBef>
                <a:spcPts val="500"/>
              </a:spcBef>
              <a:buFont typeface="+mj-lt"/>
              <a:buAutoNum type="arabicPeriod" startAt="8"/>
            </a:pPr>
            <a:r>
              <a:rPr lang="en-US" altLang="pt-BR" sz="2600" dirty="0" smtClean="0"/>
              <a:t>Software </a:t>
            </a:r>
            <a:r>
              <a:rPr lang="en-US" altLang="pt-BR" sz="2600" dirty="0" err="1" smtClean="0"/>
              <a:t>relacionado</a:t>
            </a:r>
            <a:r>
              <a:rPr lang="en-US" altLang="pt-BR" sz="2600" dirty="0" smtClean="0"/>
              <a:t> </a:t>
            </a:r>
            <a:r>
              <a:rPr lang="en-US" altLang="pt-BR" sz="2600" dirty="0" err="1" smtClean="0"/>
              <a:t>ao</a:t>
            </a:r>
            <a:r>
              <a:rPr lang="en-US" altLang="pt-BR" sz="2600" dirty="0" smtClean="0"/>
              <a:t> </a:t>
            </a:r>
            <a:r>
              <a:rPr lang="en-US" altLang="pt-BR" sz="2600" dirty="0" err="1" smtClean="0"/>
              <a:t>Produto</a:t>
            </a:r>
            <a:r>
              <a:rPr lang="en-US" altLang="pt-BR" sz="2600" dirty="0" smtClean="0"/>
              <a:t> </a:t>
            </a:r>
            <a:r>
              <a:rPr lang="en-US" altLang="pt-BR" sz="2600" dirty="0" err="1" smtClean="0"/>
              <a:t>Automotivo</a:t>
            </a:r>
            <a:r>
              <a:rPr lang="en-US" altLang="pt-BR" sz="2600" dirty="0"/>
              <a:t> </a:t>
            </a:r>
            <a:r>
              <a:rPr lang="en-US" altLang="pt-BR" sz="2600" dirty="0" err="1" smtClean="0"/>
              <a:t>ou</a:t>
            </a:r>
            <a:r>
              <a:rPr lang="en-US" altLang="pt-BR" sz="2600" dirty="0" smtClean="0"/>
              <a:t> </a:t>
            </a:r>
            <a:r>
              <a:rPr lang="en-US" altLang="pt-BR" sz="2600" dirty="0" err="1" smtClean="0"/>
              <a:t>Produtos</a:t>
            </a:r>
            <a:r>
              <a:rPr lang="en-US" altLang="pt-BR" sz="2600" dirty="0" smtClean="0"/>
              <a:t> com Software </a:t>
            </a:r>
            <a:r>
              <a:rPr lang="en-US" altLang="pt-BR" sz="2600" dirty="0" err="1" smtClean="0"/>
              <a:t>Incorporado</a:t>
            </a:r>
            <a:r>
              <a:rPr lang="en-US" altLang="pt-BR" sz="2600" dirty="0" smtClean="0"/>
              <a:t> (8.4.2.3.1)</a:t>
            </a:r>
          </a:p>
          <a:p>
            <a:pPr marL="514350" lvl="1" indent="-514350" algn="just" eaLnBrk="1" hangingPunct="1">
              <a:lnSpc>
                <a:spcPct val="90000"/>
              </a:lnSpc>
              <a:spcBef>
                <a:spcPts val="500"/>
              </a:spcBef>
              <a:buFont typeface="+mj-lt"/>
              <a:buAutoNum type="arabicPeriod" startAt="8"/>
            </a:pPr>
            <a:r>
              <a:rPr lang="en-US" altLang="pt-BR" sz="2600" dirty="0" err="1" smtClean="0"/>
              <a:t>Auditorias</a:t>
            </a:r>
            <a:r>
              <a:rPr lang="en-US" altLang="pt-BR" sz="2600" dirty="0" smtClean="0"/>
              <a:t> de </a:t>
            </a:r>
            <a:r>
              <a:rPr lang="en-US" altLang="pt-BR" sz="2600" dirty="0" err="1" smtClean="0"/>
              <a:t>Segunda</a:t>
            </a:r>
            <a:r>
              <a:rPr lang="en-US" altLang="pt-BR" sz="2600" dirty="0" smtClean="0"/>
              <a:t> Parte (8.4.2.4.1)</a:t>
            </a:r>
          </a:p>
          <a:p>
            <a:pPr marL="514350" lvl="1" indent="-514350" algn="just" eaLnBrk="1" hangingPunct="1">
              <a:lnSpc>
                <a:spcPct val="90000"/>
              </a:lnSpc>
              <a:spcBef>
                <a:spcPts val="500"/>
              </a:spcBef>
              <a:buFont typeface="+mj-lt"/>
              <a:buAutoNum type="arabicPeriod" startAt="8"/>
            </a:pPr>
            <a:r>
              <a:rPr lang="en-US" altLang="pt-BR" sz="2600" dirty="0" err="1" smtClean="0"/>
              <a:t>Informação</a:t>
            </a:r>
            <a:r>
              <a:rPr lang="en-US" altLang="pt-BR" sz="2600" dirty="0" smtClean="0"/>
              <a:t> para </a:t>
            </a:r>
            <a:r>
              <a:rPr lang="en-US" altLang="pt-BR" sz="2600" dirty="0" err="1" smtClean="0"/>
              <a:t>Provedores</a:t>
            </a:r>
            <a:r>
              <a:rPr lang="en-US" altLang="pt-BR" sz="2600" dirty="0" smtClean="0"/>
              <a:t> </a:t>
            </a:r>
            <a:r>
              <a:rPr lang="en-US" altLang="pt-BR" sz="2600" dirty="0" err="1" smtClean="0"/>
              <a:t>Externos</a:t>
            </a:r>
            <a:r>
              <a:rPr lang="en-US" altLang="pt-BR" sz="2600" dirty="0" smtClean="0"/>
              <a:t> – </a:t>
            </a:r>
            <a:r>
              <a:rPr lang="en-US" altLang="pt-BR" sz="2600" dirty="0" err="1" smtClean="0"/>
              <a:t>Suplemento</a:t>
            </a:r>
            <a:r>
              <a:rPr lang="en-US" altLang="pt-BR" sz="2600" dirty="0" smtClean="0"/>
              <a:t> (8.4.3.1)</a:t>
            </a:r>
          </a:p>
          <a:p>
            <a:pPr marL="514350" lvl="1" indent="-514350" algn="just" eaLnBrk="1" hangingPunct="1">
              <a:lnSpc>
                <a:spcPct val="90000"/>
              </a:lnSpc>
              <a:spcBef>
                <a:spcPts val="500"/>
              </a:spcBef>
              <a:buFont typeface="+mj-lt"/>
              <a:buAutoNum type="arabicPeriod" startAt="8"/>
            </a:pPr>
            <a:r>
              <a:rPr lang="en-US" altLang="pt-BR" sz="2600" dirty="0" err="1" smtClean="0"/>
              <a:t>Verificação</a:t>
            </a:r>
            <a:r>
              <a:rPr lang="en-US" altLang="pt-BR" sz="2600" dirty="0" smtClean="0"/>
              <a:t> </a:t>
            </a:r>
            <a:r>
              <a:rPr lang="en-US" altLang="pt-BR" sz="2600" dirty="0" err="1" smtClean="0"/>
              <a:t>após</a:t>
            </a:r>
            <a:r>
              <a:rPr lang="en-US" altLang="pt-BR" sz="2600" dirty="0" smtClean="0"/>
              <a:t> </a:t>
            </a:r>
            <a:r>
              <a:rPr lang="en-US" altLang="pt-BR" sz="2600" dirty="0" err="1" smtClean="0"/>
              <a:t>Interrupção</a:t>
            </a:r>
            <a:r>
              <a:rPr lang="en-US" altLang="pt-BR" sz="2600" dirty="0" smtClean="0"/>
              <a:t> (8.5.1.4)</a:t>
            </a:r>
          </a:p>
          <a:p>
            <a:pPr marL="514350" lvl="1" indent="-514350" algn="just" eaLnBrk="1" hangingPunct="1">
              <a:lnSpc>
                <a:spcPct val="90000"/>
              </a:lnSpc>
              <a:spcBef>
                <a:spcPts val="500"/>
              </a:spcBef>
              <a:buFont typeface="+mj-lt"/>
              <a:buAutoNum type="arabicPeriod" startAt="8"/>
            </a:pPr>
            <a:r>
              <a:rPr lang="en-US" altLang="pt-BR" sz="2600" dirty="0" err="1" smtClean="0"/>
              <a:t>Mudanças</a:t>
            </a:r>
            <a:r>
              <a:rPr lang="en-US" altLang="pt-BR" sz="2600" dirty="0" smtClean="0"/>
              <a:t> </a:t>
            </a:r>
            <a:r>
              <a:rPr lang="en-US" altLang="pt-BR" sz="2600" dirty="0" err="1" smtClean="0"/>
              <a:t>temporárias</a:t>
            </a:r>
            <a:r>
              <a:rPr lang="en-US" altLang="pt-BR" sz="2600" dirty="0" smtClean="0"/>
              <a:t> </a:t>
            </a:r>
            <a:r>
              <a:rPr lang="en-US" altLang="pt-BR" sz="2600" dirty="0" err="1" smtClean="0"/>
              <a:t>nos</a:t>
            </a:r>
            <a:r>
              <a:rPr lang="en-US" altLang="pt-BR" sz="2600" dirty="0" smtClean="0"/>
              <a:t> </a:t>
            </a:r>
            <a:r>
              <a:rPr lang="en-US" altLang="pt-BR" sz="2600" dirty="0" err="1" smtClean="0"/>
              <a:t>Controles</a:t>
            </a:r>
            <a:r>
              <a:rPr lang="en-US" altLang="pt-BR" sz="2600" dirty="0" smtClean="0"/>
              <a:t> do </a:t>
            </a:r>
            <a:r>
              <a:rPr lang="en-US" altLang="pt-BR" sz="2600" dirty="0" err="1" smtClean="0"/>
              <a:t>Processo</a:t>
            </a:r>
            <a:r>
              <a:rPr lang="en-US" altLang="pt-BR" sz="2600" dirty="0" smtClean="0"/>
              <a:t> (8.5.6.1.1)</a:t>
            </a:r>
          </a:p>
        </p:txBody>
      </p:sp>
    </p:spTree>
    <p:extLst>
      <p:ext uri="{BB962C8B-B14F-4D97-AF65-F5344CB8AC3E}">
        <p14:creationId xmlns:p14="http://schemas.microsoft.com/office/powerpoint/2010/main" val="2375111830"/>
      </p:ext>
    </p:extLst>
  </p:cSld>
  <p:clrMapOvr>
    <a:masterClrMapping/>
  </p:clrMapOvr>
  <p:transition spd="med">
    <p:wedg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Novos Requisitos</a:t>
            </a:r>
            <a:endParaRPr lang="pt-BR" sz="3600" b="1" kern="0" dirty="0"/>
          </a:p>
        </p:txBody>
      </p:sp>
      <p:sp>
        <p:nvSpPr>
          <p:cNvPr id="4099" name="Rectangle 2"/>
          <p:cNvSpPr txBox="1">
            <a:spLocks/>
          </p:cNvSpPr>
          <p:nvPr/>
        </p:nvSpPr>
        <p:spPr bwMode="auto">
          <a:xfrm>
            <a:off x="287338" y="1481183"/>
            <a:ext cx="8569325" cy="4714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514350" lvl="1" indent="-514350" algn="just" eaLnBrk="1" hangingPunct="1">
              <a:lnSpc>
                <a:spcPct val="90000"/>
              </a:lnSpc>
              <a:spcBef>
                <a:spcPts val="500"/>
              </a:spcBef>
              <a:buFont typeface="+mj-lt"/>
              <a:buAutoNum type="arabicPeriod" startAt="15"/>
            </a:pPr>
            <a:r>
              <a:rPr lang="en-US" altLang="pt-BR" sz="2600" dirty="0" err="1" smtClean="0"/>
              <a:t>Liberação</a:t>
            </a:r>
            <a:r>
              <a:rPr lang="en-US" altLang="pt-BR" sz="2600" dirty="0" smtClean="0"/>
              <a:t> de </a:t>
            </a:r>
            <a:r>
              <a:rPr lang="en-US" altLang="pt-BR" sz="2600" dirty="0" err="1" smtClean="0"/>
              <a:t>Produtos</a:t>
            </a:r>
            <a:r>
              <a:rPr lang="en-US" altLang="pt-BR" sz="2600" dirty="0" smtClean="0"/>
              <a:t> e </a:t>
            </a:r>
            <a:r>
              <a:rPr lang="en-US" altLang="pt-BR" sz="2600" dirty="0" err="1" smtClean="0"/>
              <a:t>Serviços</a:t>
            </a:r>
            <a:r>
              <a:rPr lang="en-US" altLang="pt-BR" sz="2600" dirty="0" smtClean="0"/>
              <a:t> – </a:t>
            </a:r>
            <a:r>
              <a:rPr lang="en-US" altLang="pt-BR" sz="2600" dirty="0" err="1" smtClean="0"/>
              <a:t>Suplemento</a:t>
            </a:r>
            <a:r>
              <a:rPr lang="en-US" altLang="pt-BR" sz="2600" dirty="0" smtClean="0"/>
              <a:t> (8.6.1)</a:t>
            </a:r>
          </a:p>
          <a:p>
            <a:pPr marL="514350" lvl="1" indent="-514350" algn="just" eaLnBrk="1" hangingPunct="1">
              <a:lnSpc>
                <a:spcPct val="90000"/>
              </a:lnSpc>
              <a:spcBef>
                <a:spcPts val="500"/>
              </a:spcBef>
              <a:buFont typeface="+mj-lt"/>
              <a:buAutoNum type="arabicPeriod" startAt="15"/>
            </a:pPr>
            <a:r>
              <a:rPr lang="en-US" altLang="pt-BR" sz="2600" dirty="0" smtClean="0"/>
              <a:t>Controle de </a:t>
            </a:r>
            <a:r>
              <a:rPr lang="en-US" altLang="pt-BR" sz="2600" dirty="0" err="1" smtClean="0"/>
              <a:t>Produto</a:t>
            </a:r>
            <a:r>
              <a:rPr lang="en-US" altLang="pt-BR" sz="2600" dirty="0" smtClean="0"/>
              <a:t> </a:t>
            </a:r>
            <a:r>
              <a:rPr lang="en-US" altLang="pt-BR" sz="2600" dirty="0" err="1" smtClean="0"/>
              <a:t>Não</a:t>
            </a:r>
            <a:r>
              <a:rPr lang="en-US" altLang="pt-BR" sz="2600" dirty="0" smtClean="0"/>
              <a:t> </a:t>
            </a:r>
            <a:r>
              <a:rPr lang="en-US" altLang="pt-BR" sz="2600" dirty="0" err="1" smtClean="0"/>
              <a:t>Conforme</a:t>
            </a:r>
            <a:r>
              <a:rPr lang="en-US" altLang="pt-BR" sz="2600" dirty="0" smtClean="0"/>
              <a:t> – </a:t>
            </a:r>
            <a:r>
              <a:rPr lang="en-US" altLang="pt-BR" sz="2600" dirty="0" err="1" smtClean="0"/>
              <a:t>Processos</a:t>
            </a:r>
            <a:r>
              <a:rPr lang="en-US" altLang="pt-BR" sz="2600" dirty="0" smtClean="0"/>
              <a:t> </a:t>
            </a:r>
            <a:r>
              <a:rPr lang="en-US" altLang="pt-BR" sz="2600" dirty="0" err="1" smtClean="0"/>
              <a:t>Especificados</a:t>
            </a:r>
            <a:r>
              <a:rPr lang="en-US" altLang="pt-BR" sz="2600" dirty="0" smtClean="0"/>
              <a:t> </a:t>
            </a:r>
            <a:r>
              <a:rPr lang="en-US" altLang="pt-BR" sz="2600" dirty="0" err="1" smtClean="0"/>
              <a:t>pelo</a:t>
            </a:r>
            <a:r>
              <a:rPr lang="en-US" altLang="pt-BR" sz="2600" dirty="0" smtClean="0"/>
              <a:t> </a:t>
            </a:r>
            <a:r>
              <a:rPr lang="en-US" altLang="pt-BR" sz="2600" dirty="0" err="1" smtClean="0"/>
              <a:t>Cliente</a:t>
            </a:r>
            <a:r>
              <a:rPr lang="en-US" altLang="pt-BR" sz="2600" dirty="0" smtClean="0"/>
              <a:t> (8.7.1.2)</a:t>
            </a:r>
          </a:p>
          <a:p>
            <a:pPr marL="514350" lvl="1" indent="-514350" algn="just" eaLnBrk="1" hangingPunct="1">
              <a:lnSpc>
                <a:spcPct val="90000"/>
              </a:lnSpc>
              <a:spcBef>
                <a:spcPts val="500"/>
              </a:spcBef>
              <a:buFont typeface="+mj-lt"/>
              <a:buAutoNum type="arabicPeriod" startAt="15"/>
            </a:pPr>
            <a:r>
              <a:rPr lang="en-US" altLang="pt-BR" sz="2600" dirty="0" smtClean="0"/>
              <a:t>Controle de </a:t>
            </a:r>
            <a:r>
              <a:rPr lang="en-US" altLang="pt-BR" sz="2600" dirty="0" err="1" smtClean="0"/>
              <a:t>Produto</a:t>
            </a:r>
            <a:r>
              <a:rPr lang="en-US" altLang="pt-BR" sz="2600" dirty="0" smtClean="0"/>
              <a:t> </a:t>
            </a:r>
            <a:r>
              <a:rPr lang="en-US" altLang="pt-BR" sz="2600" dirty="0" err="1" smtClean="0"/>
              <a:t>Reparado</a:t>
            </a:r>
            <a:r>
              <a:rPr lang="en-US" altLang="pt-BR" sz="2600" dirty="0" smtClean="0"/>
              <a:t> (8.7.1.5)</a:t>
            </a:r>
          </a:p>
          <a:p>
            <a:pPr marL="514350" lvl="1" indent="-514350" algn="just" eaLnBrk="1" hangingPunct="1">
              <a:lnSpc>
                <a:spcPct val="90000"/>
              </a:lnSpc>
              <a:spcBef>
                <a:spcPts val="500"/>
              </a:spcBef>
              <a:buFont typeface="+mj-lt"/>
              <a:buAutoNum type="arabicPeriod" startAt="15"/>
            </a:pPr>
            <a:r>
              <a:rPr lang="en-US" altLang="pt-BR" sz="2600" dirty="0" err="1" smtClean="0"/>
              <a:t>Análise</a:t>
            </a:r>
            <a:r>
              <a:rPr lang="en-US" altLang="pt-BR" sz="2600" dirty="0" smtClean="0"/>
              <a:t> </a:t>
            </a:r>
            <a:r>
              <a:rPr lang="en-US" altLang="pt-BR" sz="2600" dirty="0" err="1" smtClean="0"/>
              <a:t>Crítica</a:t>
            </a:r>
            <a:r>
              <a:rPr lang="en-US" altLang="pt-BR" sz="2600" dirty="0" smtClean="0"/>
              <a:t> pela Alta </a:t>
            </a:r>
            <a:r>
              <a:rPr lang="en-US" altLang="pt-BR" sz="2600" dirty="0" err="1" smtClean="0"/>
              <a:t>Direção</a:t>
            </a:r>
            <a:r>
              <a:rPr lang="en-US" altLang="pt-BR" sz="2600" dirty="0"/>
              <a:t> </a:t>
            </a:r>
            <a:r>
              <a:rPr lang="en-US" altLang="pt-BR" sz="2600" dirty="0" smtClean="0"/>
              <a:t>– </a:t>
            </a:r>
            <a:r>
              <a:rPr lang="en-US" altLang="pt-BR" sz="2600" dirty="0" err="1" smtClean="0"/>
              <a:t>Suplemento</a:t>
            </a:r>
            <a:r>
              <a:rPr lang="en-US" altLang="pt-BR" sz="2600" dirty="0" smtClean="0"/>
              <a:t> (9.3.1.1)</a:t>
            </a:r>
          </a:p>
          <a:p>
            <a:pPr marL="514350" lvl="1" indent="-514350" algn="just" eaLnBrk="1" hangingPunct="1">
              <a:lnSpc>
                <a:spcPct val="90000"/>
              </a:lnSpc>
              <a:spcBef>
                <a:spcPts val="500"/>
              </a:spcBef>
              <a:buFont typeface="+mj-lt"/>
              <a:buAutoNum type="arabicPeriod" startAt="15"/>
            </a:pPr>
            <a:r>
              <a:rPr lang="en-US" altLang="pt-BR" sz="2600" dirty="0" err="1" smtClean="0"/>
              <a:t>Saídas</a:t>
            </a:r>
            <a:r>
              <a:rPr lang="en-US" altLang="pt-BR" sz="2600" dirty="0" smtClean="0"/>
              <a:t> da </a:t>
            </a:r>
            <a:r>
              <a:rPr lang="en-US" altLang="pt-BR" sz="2600" dirty="0" err="1" smtClean="0"/>
              <a:t>Análise</a:t>
            </a:r>
            <a:r>
              <a:rPr lang="en-US" altLang="pt-BR" sz="2600" dirty="0" smtClean="0"/>
              <a:t> </a:t>
            </a:r>
            <a:r>
              <a:rPr lang="en-US" altLang="pt-BR" sz="2600" dirty="0" err="1" smtClean="0"/>
              <a:t>Crítica</a:t>
            </a:r>
            <a:r>
              <a:rPr lang="en-US" altLang="pt-BR" sz="2600" dirty="0" smtClean="0"/>
              <a:t> pela Alta </a:t>
            </a:r>
            <a:r>
              <a:rPr lang="en-US" altLang="pt-BR" sz="2600" dirty="0" err="1" smtClean="0"/>
              <a:t>Direção</a:t>
            </a:r>
            <a:r>
              <a:rPr lang="en-US" altLang="pt-BR" sz="2600" dirty="0" smtClean="0"/>
              <a:t> – </a:t>
            </a:r>
            <a:r>
              <a:rPr lang="en-US" altLang="pt-BR" sz="2600" dirty="0" err="1" smtClean="0"/>
              <a:t>Suplemento</a:t>
            </a:r>
            <a:r>
              <a:rPr lang="en-US" altLang="pt-BR" sz="2600" dirty="0" smtClean="0"/>
              <a:t> (9.3.3.1)</a:t>
            </a:r>
          </a:p>
          <a:p>
            <a:pPr marL="514350" lvl="1" indent="-514350" algn="just" eaLnBrk="1" hangingPunct="1">
              <a:lnSpc>
                <a:spcPct val="90000"/>
              </a:lnSpc>
              <a:spcBef>
                <a:spcPts val="500"/>
              </a:spcBef>
              <a:buFont typeface="+mj-lt"/>
              <a:buAutoNum type="arabicPeriod" startAt="15"/>
            </a:pPr>
            <a:r>
              <a:rPr lang="en-US" altLang="pt-BR" sz="2600" dirty="0" smtClean="0"/>
              <a:t>Sistema de Gestão da </a:t>
            </a:r>
            <a:r>
              <a:rPr lang="en-US" altLang="pt-BR" sz="2600" dirty="0" err="1" smtClean="0"/>
              <a:t>Garantia</a:t>
            </a:r>
            <a:r>
              <a:rPr lang="en-US" altLang="pt-BR" sz="2600" dirty="0" smtClean="0"/>
              <a:t> (10.2.5)</a:t>
            </a:r>
          </a:p>
        </p:txBody>
      </p:sp>
    </p:spTree>
    <p:extLst>
      <p:ext uri="{BB962C8B-B14F-4D97-AF65-F5344CB8AC3E}">
        <p14:creationId xmlns:p14="http://schemas.microsoft.com/office/powerpoint/2010/main" val="1622865646"/>
      </p:ext>
    </p:extLst>
  </p:cSld>
  <p:clrMapOvr>
    <a:masterClrMapping/>
  </p:clrMapOvr>
  <p:transition spd="med">
    <p:wedg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Requisitos Estendidos</a:t>
            </a:r>
            <a:endParaRPr lang="pt-BR" sz="3600" b="1" kern="0" dirty="0"/>
          </a:p>
        </p:txBody>
      </p:sp>
      <p:sp>
        <p:nvSpPr>
          <p:cNvPr id="4099" name="Rectangle 2"/>
          <p:cNvSpPr txBox="1">
            <a:spLocks/>
          </p:cNvSpPr>
          <p:nvPr/>
        </p:nvSpPr>
        <p:spPr bwMode="auto">
          <a:xfrm>
            <a:off x="287338" y="1481183"/>
            <a:ext cx="8569325" cy="4714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514350" lvl="1" indent="-514350" algn="just" eaLnBrk="1" hangingPunct="1">
              <a:lnSpc>
                <a:spcPct val="90000"/>
              </a:lnSpc>
              <a:spcBef>
                <a:spcPts val="500"/>
              </a:spcBef>
              <a:buAutoNum type="arabicPeriod"/>
            </a:pPr>
            <a:r>
              <a:rPr lang="en-US" altLang="pt-BR" sz="2600" dirty="0" err="1" smtClean="0"/>
              <a:t>Segurança</a:t>
            </a:r>
            <a:r>
              <a:rPr lang="en-US" altLang="pt-BR" sz="2600" dirty="0" smtClean="0"/>
              <a:t> do </a:t>
            </a:r>
            <a:r>
              <a:rPr lang="en-US" altLang="pt-BR" sz="2600" dirty="0" err="1" smtClean="0"/>
              <a:t>Produto</a:t>
            </a:r>
            <a:r>
              <a:rPr lang="en-US" altLang="pt-BR" sz="2600" dirty="0" smtClean="0"/>
              <a:t> (4.4.1.2)</a:t>
            </a:r>
          </a:p>
          <a:p>
            <a:pPr marL="514350" lvl="1" indent="-514350" algn="just" eaLnBrk="1" hangingPunct="1">
              <a:lnSpc>
                <a:spcPct val="90000"/>
              </a:lnSpc>
              <a:spcBef>
                <a:spcPts val="500"/>
              </a:spcBef>
              <a:buAutoNum type="arabicPeriod"/>
            </a:pPr>
            <a:r>
              <a:rPr lang="en-US" altLang="pt-BR" sz="2600" dirty="0" smtClean="0"/>
              <a:t>Plano de </a:t>
            </a:r>
            <a:r>
              <a:rPr lang="en-US" altLang="pt-BR" sz="2600" dirty="0" err="1" smtClean="0"/>
              <a:t>Contingência</a:t>
            </a:r>
            <a:r>
              <a:rPr lang="en-US" altLang="pt-BR" sz="2600" dirty="0" smtClean="0"/>
              <a:t> (6.1.2.3)</a:t>
            </a:r>
          </a:p>
          <a:p>
            <a:pPr marL="514350" lvl="1" indent="-514350" algn="just" eaLnBrk="1" hangingPunct="1">
              <a:lnSpc>
                <a:spcPct val="90000"/>
              </a:lnSpc>
              <a:spcBef>
                <a:spcPts val="500"/>
              </a:spcBef>
              <a:buAutoNum type="arabicPeriod"/>
            </a:pPr>
            <a:r>
              <a:rPr lang="en-US" altLang="pt-BR" sz="2600" dirty="0" err="1" smtClean="0"/>
              <a:t>Planejamento</a:t>
            </a:r>
            <a:r>
              <a:rPr lang="en-US" altLang="pt-BR" sz="2600" dirty="0" smtClean="0"/>
              <a:t> da Planta, </a:t>
            </a:r>
            <a:r>
              <a:rPr lang="en-US" altLang="pt-BR" sz="2600" dirty="0" err="1" smtClean="0"/>
              <a:t>Instalações</a:t>
            </a:r>
            <a:r>
              <a:rPr lang="en-US" altLang="pt-BR" sz="2600" dirty="0" smtClean="0"/>
              <a:t> e </a:t>
            </a:r>
            <a:r>
              <a:rPr lang="en-US" altLang="pt-BR" sz="2600" dirty="0" err="1" smtClean="0"/>
              <a:t>Equipamentos</a:t>
            </a:r>
            <a:r>
              <a:rPr lang="en-US" altLang="pt-BR" sz="2600" dirty="0" smtClean="0"/>
              <a:t> (7.1.3.1)</a:t>
            </a:r>
          </a:p>
          <a:p>
            <a:pPr marL="514350" lvl="1" indent="-514350" algn="just" eaLnBrk="1" hangingPunct="1">
              <a:lnSpc>
                <a:spcPct val="90000"/>
              </a:lnSpc>
              <a:spcBef>
                <a:spcPts val="500"/>
              </a:spcBef>
              <a:buAutoNum type="arabicPeriod"/>
            </a:pPr>
            <a:r>
              <a:rPr lang="en-US" altLang="pt-BR" sz="2600" dirty="0" err="1" smtClean="0"/>
              <a:t>Conhecimento</a:t>
            </a:r>
            <a:r>
              <a:rPr lang="en-US" altLang="pt-BR" sz="2600" dirty="0" smtClean="0"/>
              <a:t> </a:t>
            </a:r>
            <a:r>
              <a:rPr lang="en-US" altLang="pt-BR" sz="2600" dirty="0" err="1" smtClean="0"/>
              <a:t>Organizacional</a:t>
            </a:r>
            <a:r>
              <a:rPr lang="en-US" altLang="pt-BR" sz="2600" dirty="0" smtClean="0"/>
              <a:t> (7.1.6)</a:t>
            </a:r>
          </a:p>
          <a:p>
            <a:pPr marL="514350" lvl="1" indent="-514350" algn="just" eaLnBrk="1" hangingPunct="1">
              <a:lnSpc>
                <a:spcPct val="90000"/>
              </a:lnSpc>
              <a:spcBef>
                <a:spcPts val="500"/>
              </a:spcBef>
              <a:buAutoNum type="arabicPeriod"/>
            </a:pPr>
            <a:r>
              <a:rPr lang="en-US" altLang="pt-BR" sz="2600" dirty="0" err="1" smtClean="0"/>
              <a:t>Competência</a:t>
            </a:r>
            <a:r>
              <a:rPr lang="en-US" altLang="pt-BR" sz="2600" dirty="0" smtClean="0"/>
              <a:t> do Auditor </a:t>
            </a:r>
            <a:r>
              <a:rPr lang="en-US" altLang="pt-BR" sz="2600" dirty="0" err="1" smtClean="0"/>
              <a:t>Interno</a:t>
            </a:r>
            <a:r>
              <a:rPr lang="en-US" altLang="pt-BR" sz="2600" dirty="0" smtClean="0"/>
              <a:t> (7.2.3)</a:t>
            </a:r>
          </a:p>
          <a:p>
            <a:pPr marL="514350" lvl="1" indent="-514350" algn="just" eaLnBrk="1" hangingPunct="1">
              <a:lnSpc>
                <a:spcPct val="90000"/>
              </a:lnSpc>
              <a:spcBef>
                <a:spcPts val="500"/>
              </a:spcBef>
              <a:buAutoNum type="arabicPeriod"/>
            </a:pPr>
            <a:r>
              <a:rPr lang="en-US" altLang="pt-BR" sz="2600" dirty="0" err="1" smtClean="0"/>
              <a:t>Conscientização</a:t>
            </a:r>
            <a:r>
              <a:rPr lang="en-US" altLang="pt-BR" sz="2600" dirty="0" smtClean="0"/>
              <a:t> – </a:t>
            </a:r>
            <a:r>
              <a:rPr lang="en-US" altLang="pt-BR" sz="2600" dirty="0" err="1" smtClean="0"/>
              <a:t>Suplemento</a:t>
            </a:r>
            <a:r>
              <a:rPr lang="en-US" altLang="pt-BR" sz="2600" dirty="0" smtClean="0"/>
              <a:t> (7.3.1)</a:t>
            </a:r>
          </a:p>
          <a:p>
            <a:pPr marL="514350" lvl="1" indent="-514350" algn="just" eaLnBrk="1" hangingPunct="1">
              <a:lnSpc>
                <a:spcPct val="90000"/>
              </a:lnSpc>
              <a:spcBef>
                <a:spcPts val="500"/>
              </a:spcBef>
              <a:buAutoNum type="arabicPeriod"/>
            </a:pPr>
            <a:r>
              <a:rPr lang="en-US" altLang="pt-BR" sz="2600" dirty="0" err="1" smtClean="0"/>
              <a:t>Especificações</a:t>
            </a:r>
            <a:r>
              <a:rPr lang="en-US" altLang="pt-BR" sz="2600" dirty="0" smtClean="0"/>
              <a:t> de </a:t>
            </a:r>
            <a:r>
              <a:rPr lang="en-US" altLang="pt-BR" sz="2600" dirty="0" err="1" smtClean="0"/>
              <a:t>Engenharia</a:t>
            </a:r>
            <a:r>
              <a:rPr lang="en-US" altLang="pt-BR" sz="2600" dirty="0" smtClean="0"/>
              <a:t> (7.5.3.2.2)</a:t>
            </a:r>
          </a:p>
          <a:p>
            <a:pPr marL="514350" lvl="1" indent="-514350" algn="just" eaLnBrk="1" hangingPunct="1">
              <a:lnSpc>
                <a:spcPct val="90000"/>
              </a:lnSpc>
              <a:spcBef>
                <a:spcPts val="500"/>
              </a:spcBef>
              <a:buAutoNum type="arabicPeriod"/>
            </a:pPr>
            <a:r>
              <a:rPr lang="en-US" altLang="pt-BR" sz="2600" dirty="0" err="1" smtClean="0"/>
              <a:t>Determinando</a:t>
            </a:r>
            <a:r>
              <a:rPr lang="en-US" altLang="pt-BR" sz="2600" dirty="0" smtClean="0"/>
              <a:t> </a:t>
            </a:r>
            <a:r>
              <a:rPr lang="en-US" altLang="pt-BR" sz="2600" dirty="0" err="1" smtClean="0"/>
              <a:t>os</a:t>
            </a:r>
            <a:r>
              <a:rPr lang="en-US" altLang="pt-BR" sz="2600" dirty="0" smtClean="0"/>
              <a:t> </a:t>
            </a:r>
            <a:r>
              <a:rPr lang="en-US" altLang="pt-BR" sz="2600" dirty="0" err="1" smtClean="0"/>
              <a:t>Requisitos</a:t>
            </a:r>
            <a:r>
              <a:rPr lang="en-US" altLang="pt-BR" sz="2600" dirty="0" smtClean="0"/>
              <a:t> para </a:t>
            </a:r>
            <a:r>
              <a:rPr lang="en-US" altLang="pt-BR" sz="2600" dirty="0" err="1" smtClean="0"/>
              <a:t>Produtos</a:t>
            </a:r>
            <a:r>
              <a:rPr lang="en-US" altLang="pt-BR" sz="2600" dirty="0" smtClean="0"/>
              <a:t> e </a:t>
            </a:r>
            <a:r>
              <a:rPr lang="en-US" altLang="pt-BR" sz="2600" dirty="0" err="1" smtClean="0"/>
              <a:t>Serviços</a:t>
            </a:r>
            <a:r>
              <a:rPr lang="en-US" altLang="pt-BR" sz="2600" dirty="0" smtClean="0"/>
              <a:t> – </a:t>
            </a:r>
            <a:r>
              <a:rPr lang="en-US" altLang="pt-BR" sz="2600" dirty="0" err="1" smtClean="0"/>
              <a:t>Suplemento</a:t>
            </a:r>
            <a:r>
              <a:rPr lang="en-US" altLang="pt-BR" sz="2600" dirty="0" smtClean="0"/>
              <a:t> (8.2.2.1)</a:t>
            </a:r>
          </a:p>
        </p:txBody>
      </p:sp>
    </p:spTree>
    <p:extLst>
      <p:ext uri="{BB962C8B-B14F-4D97-AF65-F5344CB8AC3E}">
        <p14:creationId xmlns:p14="http://schemas.microsoft.com/office/powerpoint/2010/main" val="3959746956"/>
      </p:ext>
    </p:extLst>
  </p:cSld>
  <p:clrMapOvr>
    <a:masterClrMapping/>
  </p:clrMapOvr>
  <p:transition spd="med">
    <p:wedg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Requisitos Estendidos</a:t>
            </a:r>
            <a:endParaRPr lang="pt-BR" sz="3600" b="1" kern="0" dirty="0"/>
          </a:p>
        </p:txBody>
      </p:sp>
      <p:sp>
        <p:nvSpPr>
          <p:cNvPr id="4099" name="Rectangle 2"/>
          <p:cNvSpPr txBox="1">
            <a:spLocks/>
          </p:cNvSpPr>
          <p:nvPr/>
        </p:nvSpPr>
        <p:spPr bwMode="auto">
          <a:xfrm>
            <a:off x="287338" y="1481183"/>
            <a:ext cx="8569325" cy="4714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514350" lvl="1" indent="-514350" algn="just" eaLnBrk="1" hangingPunct="1">
              <a:lnSpc>
                <a:spcPct val="90000"/>
              </a:lnSpc>
              <a:spcBef>
                <a:spcPts val="500"/>
              </a:spcBef>
              <a:buFont typeface="+mj-lt"/>
              <a:buAutoNum type="arabicPeriod" startAt="9"/>
            </a:pPr>
            <a:r>
              <a:rPr lang="en-US" altLang="pt-BR" sz="2600" dirty="0" err="1" smtClean="0"/>
              <a:t>Planejamento</a:t>
            </a:r>
            <a:r>
              <a:rPr lang="en-US" altLang="pt-BR" sz="2600" dirty="0" smtClean="0"/>
              <a:t> do </a:t>
            </a:r>
            <a:r>
              <a:rPr lang="en-US" altLang="pt-BR" sz="2600" dirty="0" err="1" smtClean="0"/>
              <a:t>Projeto</a:t>
            </a:r>
            <a:r>
              <a:rPr lang="en-US" altLang="pt-BR" sz="2600" dirty="0" smtClean="0"/>
              <a:t> e </a:t>
            </a:r>
            <a:r>
              <a:rPr lang="en-US" altLang="pt-BR" sz="2600" dirty="0" err="1" smtClean="0"/>
              <a:t>Desenvolvimento</a:t>
            </a:r>
            <a:r>
              <a:rPr lang="en-US" altLang="pt-BR" sz="2600" dirty="0" smtClean="0"/>
              <a:t> – </a:t>
            </a:r>
            <a:r>
              <a:rPr lang="en-US" altLang="pt-BR" sz="2600" dirty="0" err="1" smtClean="0"/>
              <a:t>Suplemento</a:t>
            </a:r>
            <a:r>
              <a:rPr lang="en-US" altLang="pt-BR" sz="2600" dirty="0" smtClean="0"/>
              <a:t> (8.3.2.1)</a:t>
            </a:r>
          </a:p>
          <a:p>
            <a:pPr marL="514350" lvl="1" indent="-514350" algn="just" eaLnBrk="1" hangingPunct="1">
              <a:lnSpc>
                <a:spcPct val="90000"/>
              </a:lnSpc>
              <a:spcBef>
                <a:spcPts val="500"/>
              </a:spcBef>
              <a:buFont typeface="+mj-lt"/>
              <a:buAutoNum type="arabicPeriod" startAt="9"/>
            </a:pPr>
            <a:r>
              <a:rPr lang="en-US" altLang="pt-BR" sz="2600" dirty="0" err="1" smtClean="0"/>
              <a:t>Tipo</a:t>
            </a:r>
            <a:r>
              <a:rPr lang="en-US" altLang="pt-BR" sz="2600" dirty="0" smtClean="0"/>
              <a:t> e </a:t>
            </a:r>
            <a:r>
              <a:rPr lang="en-US" altLang="pt-BR" sz="2600" dirty="0" err="1" smtClean="0"/>
              <a:t>Extensão</a:t>
            </a:r>
            <a:r>
              <a:rPr lang="en-US" altLang="pt-BR" sz="2600" dirty="0" smtClean="0"/>
              <a:t> do Controle </a:t>
            </a:r>
            <a:r>
              <a:rPr lang="en-US" altLang="pt-BR" sz="2600" dirty="0" err="1" smtClean="0"/>
              <a:t>sobre</a:t>
            </a:r>
            <a:r>
              <a:rPr lang="en-US" altLang="pt-BR" sz="2600" dirty="0" smtClean="0"/>
              <a:t> </a:t>
            </a:r>
            <a:r>
              <a:rPr lang="en-US" altLang="pt-BR" sz="2600" dirty="0" err="1" smtClean="0"/>
              <a:t>Provedores</a:t>
            </a:r>
            <a:r>
              <a:rPr lang="en-US" altLang="pt-BR" sz="2600" dirty="0" smtClean="0"/>
              <a:t> </a:t>
            </a:r>
            <a:r>
              <a:rPr lang="en-US" altLang="pt-BR" sz="2600" dirty="0" err="1" smtClean="0"/>
              <a:t>Externos</a:t>
            </a:r>
            <a:r>
              <a:rPr lang="en-US" altLang="pt-BR" sz="2600" dirty="0" smtClean="0"/>
              <a:t> – </a:t>
            </a:r>
            <a:r>
              <a:rPr lang="en-US" altLang="pt-BR" sz="2600" dirty="0" err="1" smtClean="0"/>
              <a:t>Suplemento</a:t>
            </a:r>
            <a:r>
              <a:rPr lang="en-US" altLang="pt-BR" sz="2600" dirty="0" smtClean="0"/>
              <a:t> (8.4.2.1)</a:t>
            </a:r>
          </a:p>
          <a:p>
            <a:pPr marL="514350" lvl="1" indent="-514350" algn="just" eaLnBrk="1" hangingPunct="1">
              <a:lnSpc>
                <a:spcPct val="90000"/>
              </a:lnSpc>
              <a:spcBef>
                <a:spcPts val="500"/>
              </a:spcBef>
              <a:buFont typeface="+mj-lt"/>
              <a:buAutoNum type="arabicPeriod" startAt="9"/>
            </a:pPr>
            <a:r>
              <a:rPr lang="en-US" altLang="pt-BR" sz="2600" dirty="0" err="1" smtClean="0"/>
              <a:t>Manutenção</a:t>
            </a:r>
            <a:r>
              <a:rPr lang="en-US" altLang="pt-BR" sz="2600" dirty="0" smtClean="0"/>
              <a:t> </a:t>
            </a:r>
            <a:r>
              <a:rPr lang="en-US" altLang="pt-BR" sz="2600" dirty="0" err="1" smtClean="0"/>
              <a:t>Produtiva</a:t>
            </a:r>
            <a:r>
              <a:rPr lang="en-US" altLang="pt-BR" sz="2600" dirty="0" smtClean="0"/>
              <a:t> Total (8.5.1.5)</a:t>
            </a:r>
          </a:p>
          <a:p>
            <a:pPr marL="514350" lvl="1" indent="-514350" algn="just" eaLnBrk="1" hangingPunct="1">
              <a:lnSpc>
                <a:spcPct val="90000"/>
              </a:lnSpc>
              <a:spcBef>
                <a:spcPts val="500"/>
              </a:spcBef>
              <a:buFont typeface="+mj-lt"/>
              <a:buAutoNum type="arabicPeriod" startAt="9"/>
            </a:pPr>
            <a:r>
              <a:rPr lang="en-US" altLang="pt-BR" sz="2600" dirty="0" err="1" smtClean="0"/>
              <a:t>Preservação</a:t>
            </a:r>
            <a:r>
              <a:rPr lang="en-US" altLang="pt-BR" sz="2600" dirty="0" smtClean="0"/>
              <a:t> – </a:t>
            </a:r>
            <a:r>
              <a:rPr lang="en-US" altLang="pt-BR" sz="2600" dirty="0" err="1" smtClean="0"/>
              <a:t>Suplemento</a:t>
            </a:r>
            <a:r>
              <a:rPr lang="en-US" altLang="pt-BR" sz="2600" dirty="0" smtClean="0"/>
              <a:t> (8.5.4.1)</a:t>
            </a:r>
          </a:p>
          <a:p>
            <a:pPr marL="514350" lvl="1" indent="-514350" algn="just" eaLnBrk="1" hangingPunct="1">
              <a:lnSpc>
                <a:spcPct val="90000"/>
              </a:lnSpc>
              <a:spcBef>
                <a:spcPts val="500"/>
              </a:spcBef>
              <a:buFont typeface="+mj-lt"/>
              <a:buAutoNum type="arabicPeriod" startAt="9"/>
            </a:pPr>
            <a:r>
              <a:rPr lang="en-US" altLang="pt-BR" sz="2600" dirty="0" smtClean="0"/>
              <a:t>Controle de </a:t>
            </a:r>
            <a:r>
              <a:rPr lang="en-US" altLang="pt-BR" sz="2600" dirty="0" err="1" smtClean="0"/>
              <a:t>Mudanças</a:t>
            </a:r>
            <a:r>
              <a:rPr lang="en-US" altLang="pt-BR" sz="2600" dirty="0" smtClean="0"/>
              <a:t> – </a:t>
            </a:r>
            <a:r>
              <a:rPr lang="en-US" altLang="pt-BR" sz="2600" dirty="0" err="1" smtClean="0"/>
              <a:t>Suplemento</a:t>
            </a:r>
            <a:r>
              <a:rPr lang="en-US" altLang="pt-BR" sz="2600" dirty="0" smtClean="0"/>
              <a:t> (8.5.6.1)</a:t>
            </a:r>
          </a:p>
        </p:txBody>
      </p:sp>
    </p:spTree>
    <p:extLst>
      <p:ext uri="{BB962C8B-B14F-4D97-AF65-F5344CB8AC3E}">
        <p14:creationId xmlns:p14="http://schemas.microsoft.com/office/powerpoint/2010/main" val="95756246"/>
      </p:ext>
    </p:extLst>
  </p:cSld>
  <p:clrMapOvr>
    <a:masterClrMapping/>
  </p:clrMapOvr>
  <p:transition spd="med">
    <p:wedg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810807"/>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Situação Mundial de Recall</a:t>
            </a:r>
            <a:endParaRPr lang="pt-BR" sz="3600" b="1" kern="0" dirty="0"/>
          </a:p>
        </p:txBody>
      </p:sp>
      <p:pic>
        <p:nvPicPr>
          <p:cNvPr id="11266" name="Picture 2"/>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0" y="855257"/>
            <a:ext cx="9144000" cy="53375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1639536" y="6192838"/>
            <a:ext cx="6085064" cy="307777"/>
          </a:xfrm>
          <a:prstGeom prst="rect">
            <a:avLst/>
          </a:prstGeom>
          <a:noFill/>
        </p:spPr>
        <p:txBody>
          <a:bodyPr wrap="none" rtlCol="0">
            <a:spAutoFit/>
          </a:bodyPr>
          <a:lstStyle/>
          <a:p>
            <a:r>
              <a:rPr lang="pt-BR" dirty="0" smtClean="0"/>
              <a:t>Fonte dos dados: http://www.statisticbrain.com/automobile-recall-statistics/</a:t>
            </a:r>
            <a:endParaRPr lang="pt-BR" dirty="0"/>
          </a:p>
        </p:txBody>
      </p:sp>
    </p:spTree>
    <p:extLst>
      <p:ext uri="{BB962C8B-B14F-4D97-AF65-F5344CB8AC3E}">
        <p14:creationId xmlns:p14="http://schemas.microsoft.com/office/powerpoint/2010/main" val="295272271"/>
      </p:ext>
    </p:extLst>
  </p:cSld>
  <p:clrMapOvr>
    <a:masterClrMapping/>
  </p:clrMapOvr>
  <p:transition spd="med">
    <p:wedg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810807"/>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Situação Mundial de Recall</a:t>
            </a:r>
            <a:endParaRPr lang="pt-BR" sz="3600" b="1" kern="0" dirty="0"/>
          </a:p>
        </p:txBody>
      </p:sp>
      <p:pic>
        <p:nvPicPr>
          <p:cNvPr id="1229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3846" r="1286" b="71539"/>
          <a:stretch/>
        </p:blipFill>
        <p:spPr bwMode="auto">
          <a:xfrm>
            <a:off x="1" y="9096"/>
            <a:ext cx="9144000" cy="12819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4266" t="33051" r="37729" b="32710"/>
          <a:stretch/>
        </p:blipFill>
        <p:spPr bwMode="auto">
          <a:xfrm>
            <a:off x="1" y="1268069"/>
            <a:ext cx="4523419" cy="15011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2"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4162" t="33835" r="38043" b="33082"/>
          <a:stretch/>
        </p:blipFill>
        <p:spPr bwMode="auto">
          <a:xfrm>
            <a:off x="1" y="2632763"/>
            <a:ext cx="4728422" cy="1521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3" name="Picture 5"/>
          <p:cNvPicPr>
            <a:picLocks noChangeAspect="1" noChangeArrowheads="1"/>
          </p:cNvPicPr>
          <p:nvPr/>
        </p:nvPicPr>
        <p:blipFill rotWithShape="1">
          <a:blip r:embed="rId5">
            <a:extLst>
              <a:ext uri="{28A0092B-C50C-407E-A947-70E740481C1C}">
                <a14:useLocalDpi xmlns:a14="http://schemas.microsoft.com/office/drawing/2010/main" val="0"/>
              </a:ext>
            </a:extLst>
          </a:blip>
          <a:srcRect l="4582" t="20459" r="37937" b="17211"/>
          <a:stretch/>
        </p:blipFill>
        <p:spPr bwMode="auto">
          <a:xfrm>
            <a:off x="4523420" y="1291058"/>
            <a:ext cx="4620580" cy="28169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4" name="Picture 6"/>
          <p:cNvPicPr>
            <a:picLocks noChangeAspect="1" noChangeArrowheads="1"/>
          </p:cNvPicPr>
          <p:nvPr/>
        </p:nvPicPr>
        <p:blipFill rotWithShape="1">
          <a:blip r:embed="rId6">
            <a:extLst>
              <a:ext uri="{28A0092B-C50C-407E-A947-70E740481C1C}">
                <a14:useLocalDpi xmlns:a14="http://schemas.microsoft.com/office/drawing/2010/main" val="0"/>
              </a:ext>
            </a:extLst>
          </a:blip>
          <a:srcRect l="5106" t="22341" r="38042" b="13852"/>
          <a:stretch/>
        </p:blipFill>
        <p:spPr bwMode="auto">
          <a:xfrm>
            <a:off x="4523420" y="3942433"/>
            <a:ext cx="4620579" cy="29155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5" name="Picture 7"/>
          <p:cNvPicPr>
            <a:picLocks noChangeAspect="1" noChangeArrowheads="1"/>
          </p:cNvPicPr>
          <p:nvPr/>
        </p:nvPicPr>
        <p:blipFill rotWithShape="1">
          <a:blip r:embed="rId7">
            <a:extLst>
              <a:ext uri="{28A0092B-C50C-407E-A947-70E740481C1C}">
                <a14:useLocalDpi xmlns:a14="http://schemas.microsoft.com/office/drawing/2010/main" val="0"/>
              </a:ext>
            </a:extLst>
          </a:blip>
          <a:srcRect l="5211" t="25326" r="38881" b="45196"/>
          <a:stretch/>
        </p:blipFill>
        <p:spPr bwMode="auto">
          <a:xfrm>
            <a:off x="-7253" y="4181784"/>
            <a:ext cx="4530673" cy="13430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6" name="Picture 8"/>
          <p:cNvPicPr>
            <a:picLocks noChangeAspect="1" noChangeArrowheads="1"/>
          </p:cNvPicPr>
          <p:nvPr/>
        </p:nvPicPr>
        <p:blipFill rotWithShape="1">
          <a:blip r:embed="rId8">
            <a:extLst>
              <a:ext uri="{28A0092B-C50C-407E-A947-70E740481C1C}">
                <a14:useLocalDpi xmlns:a14="http://schemas.microsoft.com/office/drawing/2010/main" val="0"/>
              </a:ext>
            </a:extLst>
          </a:blip>
          <a:srcRect l="5421" t="30720" r="39930" b="39709"/>
          <a:stretch/>
        </p:blipFill>
        <p:spPr bwMode="auto">
          <a:xfrm>
            <a:off x="1" y="5481900"/>
            <a:ext cx="4523419" cy="1376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74171102"/>
      </p:ext>
    </p:extLst>
  </p:cSld>
  <p:clrMapOvr>
    <a:masterClrMapping/>
  </p:clrMapOvr>
  <p:transition spd="med">
    <p:wedg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4000" b="1" kern="0" dirty="0" smtClean="0"/>
              <a:t>Definições</a:t>
            </a:r>
            <a:endParaRPr lang="pt-BR" sz="4000" b="1" kern="0" dirty="0"/>
          </a:p>
        </p:txBody>
      </p:sp>
      <p:sp>
        <p:nvSpPr>
          <p:cNvPr id="4099" name="Rectangle 2"/>
          <p:cNvSpPr txBox="1">
            <a:spLocks/>
          </p:cNvSpPr>
          <p:nvPr/>
        </p:nvSpPr>
        <p:spPr bwMode="auto">
          <a:xfrm>
            <a:off x="287338" y="1617663"/>
            <a:ext cx="8569325" cy="497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3200" b="1"/>
              <a:t>Peça Acessória</a:t>
            </a:r>
          </a:p>
          <a:p>
            <a:pPr marL="0" lvl="1" algn="just" eaLnBrk="1" hangingPunct="1">
              <a:lnSpc>
                <a:spcPct val="90000"/>
              </a:lnSpc>
              <a:spcBef>
                <a:spcPts val="500"/>
              </a:spcBef>
              <a:buFont typeface="Arial" pitchFamily="34" charset="0"/>
              <a:buNone/>
            </a:pPr>
            <a:r>
              <a:rPr lang="en-US" altLang="pt-BR" sz="3200"/>
              <a:t>Componente(s) adicional(ais) especificado(s) pelo cliente que são tanto mecanicamente ou eletricamente conectados ao veículo ou ao </a:t>
            </a:r>
            <a:r>
              <a:rPr lang="en-US" altLang="pt-BR" sz="3200" i="1"/>
              <a:t>powertrain</a:t>
            </a:r>
            <a:r>
              <a:rPr lang="en-US" altLang="pt-BR" sz="3200"/>
              <a:t> antes (ou depois) da entrega ao cliente final. (Por exemplo, tapetes personalizados, lonas de caminhão, calotas, melhorias no sistema de som, teto solar, </a:t>
            </a:r>
            <a:r>
              <a:rPr lang="en-US" altLang="pt-BR" sz="3200" i="1"/>
              <a:t>spoilers</a:t>
            </a:r>
            <a:r>
              <a:rPr lang="en-US" altLang="pt-BR" sz="3200"/>
              <a:t>, compressores (</a:t>
            </a:r>
            <a:r>
              <a:rPr lang="en-US" altLang="pt-BR" sz="3200" i="1"/>
              <a:t>super-chargers</a:t>
            </a:r>
            <a:r>
              <a:rPr lang="en-US" altLang="pt-BR" sz="3200"/>
              <a:t>), etc.</a:t>
            </a:r>
          </a:p>
          <a:p>
            <a:pPr marL="0" lvl="1" algn="just" eaLnBrk="1" hangingPunct="1">
              <a:lnSpc>
                <a:spcPct val="90000"/>
              </a:lnSpc>
              <a:spcBef>
                <a:spcPts val="500"/>
              </a:spcBef>
              <a:buFont typeface="Arial" pitchFamily="34" charset="0"/>
              <a:buNone/>
            </a:pPr>
            <a:endParaRPr lang="en-US" altLang="pt-BR" sz="3200"/>
          </a:p>
        </p:txBody>
      </p:sp>
    </p:spTree>
  </p:cSld>
  <p:clrMapOvr>
    <a:masterClrMapping/>
  </p:clrMapOvr>
  <p:transition spd="med">
    <p:wedg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4000" b="1" kern="0" dirty="0" smtClean="0"/>
              <a:t>Definições</a:t>
            </a:r>
            <a:endParaRPr lang="pt-BR" sz="4000" b="1" kern="0" dirty="0"/>
          </a:p>
        </p:txBody>
      </p:sp>
      <p:sp>
        <p:nvSpPr>
          <p:cNvPr id="5123" name="Rectangle 2"/>
          <p:cNvSpPr txBox="1">
            <a:spLocks/>
          </p:cNvSpPr>
          <p:nvPr/>
        </p:nvSpPr>
        <p:spPr bwMode="auto">
          <a:xfrm>
            <a:off x="287338" y="1371999"/>
            <a:ext cx="8569325" cy="497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dirty="0"/>
              <a:t>APQP – </a:t>
            </a:r>
            <a:r>
              <a:rPr lang="en-US" altLang="pt-BR" sz="2800" b="1" dirty="0" err="1"/>
              <a:t>Planejamento</a:t>
            </a:r>
            <a:r>
              <a:rPr lang="en-US" altLang="pt-BR" sz="2800" b="1" dirty="0"/>
              <a:t> </a:t>
            </a:r>
            <a:r>
              <a:rPr lang="en-US" altLang="pt-BR" sz="2800" b="1" dirty="0" err="1"/>
              <a:t>Avançado</a:t>
            </a:r>
            <a:r>
              <a:rPr lang="en-US" altLang="pt-BR" sz="2800" b="1" dirty="0"/>
              <a:t> da Qualidade do </a:t>
            </a:r>
            <a:r>
              <a:rPr lang="en-US" altLang="pt-BR" sz="2800" b="1" dirty="0" err="1"/>
              <a:t>Produto</a:t>
            </a:r>
            <a:endParaRPr lang="en-US" altLang="pt-BR" sz="2800" b="1" dirty="0"/>
          </a:p>
          <a:p>
            <a:pPr marL="0" lvl="1" algn="just" eaLnBrk="1" hangingPunct="1">
              <a:lnSpc>
                <a:spcPct val="90000"/>
              </a:lnSpc>
              <a:spcBef>
                <a:spcPts val="500"/>
              </a:spcBef>
              <a:buFont typeface="Arial" pitchFamily="34" charset="0"/>
              <a:buNone/>
            </a:pPr>
            <a:r>
              <a:rPr lang="en-US" altLang="pt-BR" sz="2400" dirty="0" err="1"/>
              <a:t>Processo</a:t>
            </a:r>
            <a:r>
              <a:rPr lang="en-US" altLang="pt-BR" sz="2400" dirty="0"/>
              <a:t> de </a:t>
            </a:r>
            <a:r>
              <a:rPr lang="en-US" altLang="pt-BR" sz="2400" dirty="0" err="1"/>
              <a:t>planejamento</a:t>
            </a:r>
            <a:r>
              <a:rPr lang="en-US" altLang="pt-BR" sz="2400" dirty="0"/>
              <a:t> da </a:t>
            </a:r>
            <a:r>
              <a:rPr lang="en-US" altLang="pt-BR" sz="2400" dirty="0" err="1"/>
              <a:t>qualidade</a:t>
            </a:r>
            <a:r>
              <a:rPr lang="en-US" altLang="pt-BR" sz="2400" dirty="0"/>
              <a:t> do </a:t>
            </a:r>
            <a:r>
              <a:rPr lang="en-US" altLang="pt-BR" sz="2400" dirty="0" err="1"/>
              <a:t>produto</a:t>
            </a:r>
            <a:r>
              <a:rPr lang="en-US" altLang="pt-BR" sz="2400" dirty="0"/>
              <a:t> que </a:t>
            </a:r>
            <a:r>
              <a:rPr lang="en-US" altLang="pt-BR" sz="2400" dirty="0" err="1"/>
              <a:t>suporta</a:t>
            </a:r>
            <a:r>
              <a:rPr lang="en-US" altLang="pt-BR" sz="2400" dirty="0"/>
              <a:t> o </a:t>
            </a:r>
            <a:r>
              <a:rPr lang="en-US" altLang="pt-BR" sz="2400" dirty="0" err="1"/>
              <a:t>desenvolvimento</a:t>
            </a:r>
            <a:r>
              <a:rPr lang="en-US" altLang="pt-BR" sz="2400" dirty="0"/>
              <a:t> de um </a:t>
            </a:r>
            <a:r>
              <a:rPr lang="en-US" altLang="pt-BR" sz="2400" dirty="0" err="1"/>
              <a:t>produto</a:t>
            </a:r>
            <a:r>
              <a:rPr lang="en-US" altLang="pt-BR" sz="2400" dirty="0"/>
              <a:t> </a:t>
            </a:r>
            <a:r>
              <a:rPr lang="en-US" altLang="pt-BR" sz="2400" dirty="0" err="1"/>
              <a:t>ou</a:t>
            </a:r>
            <a:r>
              <a:rPr lang="en-US" altLang="pt-BR" sz="2400" dirty="0"/>
              <a:t> </a:t>
            </a:r>
            <a:r>
              <a:rPr lang="en-US" altLang="pt-BR" sz="2400" dirty="0" err="1"/>
              <a:t>serviço</a:t>
            </a:r>
            <a:r>
              <a:rPr lang="en-US" altLang="pt-BR" sz="2400" dirty="0"/>
              <a:t> que </a:t>
            </a:r>
            <a:r>
              <a:rPr lang="en-US" altLang="pt-BR" sz="2400" dirty="0" err="1"/>
              <a:t>irá</a:t>
            </a:r>
            <a:r>
              <a:rPr lang="en-US" altLang="pt-BR" sz="2400" dirty="0"/>
              <a:t> </a:t>
            </a:r>
            <a:r>
              <a:rPr lang="en-US" altLang="pt-BR" sz="2400" dirty="0" err="1"/>
              <a:t>satisfazer</a:t>
            </a:r>
            <a:r>
              <a:rPr lang="en-US" altLang="pt-BR" sz="2400" dirty="0"/>
              <a:t> </a:t>
            </a:r>
            <a:r>
              <a:rPr lang="en-US" altLang="pt-BR" sz="2400" dirty="0" err="1"/>
              <a:t>os</a:t>
            </a:r>
            <a:r>
              <a:rPr lang="en-US" altLang="pt-BR" sz="2400" dirty="0"/>
              <a:t> </a:t>
            </a:r>
            <a:r>
              <a:rPr lang="en-US" altLang="pt-BR" sz="2400" dirty="0" err="1"/>
              <a:t>requisitos</a:t>
            </a:r>
            <a:r>
              <a:rPr lang="en-US" altLang="pt-BR" sz="2400" dirty="0"/>
              <a:t> do </a:t>
            </a:r>
            <a:r>
              <a:rPr lang="en-US" altLang="pt-BR" sz="2400" dirty="0" err="1"/>
              <a:t>cliente</a:t>
            </a:r>
            <a:r>
              <a:rPr lang="en-US" altLang="pt-BR" sz="2400" dirty="0"/>
              <a:t>; o APQP serve </a:t>
            </a:r>
            <a:r>
              <a:rPr lang="en-US" altLang="pt-BR" sz="2400" dirty="0" err="1"/>
              <a:t>como</a:t>
            </a:r>
            <a:r>
              <a:rPr lang="en-US" altLang="pt-BR" sz="2400" dirty="0"/>
              <a:t> um </a:t>
            </a:r>
            <a:r>
              <a:rPr lang="en-US" altLang="pt-BR" sz="2400" dirty="0" err="1"/>
              <a:t>guia</a:t>
            </a:r>
            <a:r>
              <a:rPr lang="en-US" altLang="pt-BR" sz="2400" dirty="0"/>
              <a:t> no </a:t>
            </a:r>
            <a:r>
              <a:rPr lang="en-US" altLang="pt-BR" sz="2400" dirty="0" err="1"/>
              <a:t>processo</a:t>
            </a:r>
            <a:r>
              <a:rPr lang="en-US" altLang="pt-BR" sz="2400" dirty="0"/>
              <a:t> de </a:t>
            </a:r>
            <a:r>
              <a:rPr lang="en-US" altLang="pt-BR" sz="2400" dirty="0" err="1"/>
              <a:t>desenvolvimento</a:t>
            </a:r>
            <a:r>
              <a:rPr lang="en-US" altLang="pt-BR" sz="2400" dirty="0"/>
              <a:t> e, </a:t>
            </a:r>
            <a:r>
              <a:rPr lang="en-US" altLang="pt-BR" sz="2400" dirty="0" err="1"/>
              <a:t>também</a:t>
            </a:r>
            <a:r>
              <a:rPr lang="en-US" altLang="pt-BR" sz="2400" dirty="0"/>
              <a:t>, </a:t>
            </a:r>
            <a:r>
              <a:rPr lang="en-US" altLang="pt-BR" sz="2400" dirty="0" err="1"/>
              <a:t>uma</a:t>
            </a:r>
            <a:r>
              <a:rPr lang="en-US" altLang="pt-BR" sz="2400" dirty="0"/>
              <a:t> forma de </a:t>
            </a:r>
            <a:r>
              <a:rPr lang="en-US" altLang="pt-BR" sz="2400" dirty="0" err="1"/>
              <a:t>padrão</a:t>
            </a:r>
            <a:r>
              <a:rPr lang="en-US" altLang="pt-BR" sz="2400" dirty="0"/>
              <a:t> para </a:t>
            </a:r>
            <a:r>
              <a:rPr lang="en-US" altLang="pt-BR" sz="2400" dirty="0" err="1"/>
              <a:t>compartilhar</a:t>
            </a:r>
            <a:r>
              <a:rPr lang="en-US" altLang="pt-BR" sz="2400" dirty="0"/>
              <a:t> </a:t>
            </a:r>
            <a:r>
              <a:rPr lang="en-US" altLang="pt-BR" sz="2400" dirty="0" err="1"/>
              <a:t>resultados</a:t>
            </a:r>
            <a:r>
              <a:rPr lang="en-US" altLang="pt-BR" sz="2400" dirty="0"/>
              <a:t> entre as </a:t>
            </a:r>
            <a:r>
              <a:rPr lang="en-US" altLang="pt-BR" sz="2400" dirty="0" err="1"/>
              <a:t>organizações</a:t>
            </a:r>
            <a:r>
              <a:rPr lang="en-US" altLang="pt-BR" sz="2400" dirty="0"/>
              <a:t> e </a:t>
            </a:r>
            <a:r>
              <a:rPr lang="en-US" altLang="pt-BR" sz="2400" dirty="0" err="1"/>
              <a:t>seus</a:t>
            </a:r>
            <a:r>
              <a:rPr lang="en-US" altLang="pt-BR" sz="2400" dirty="0"/>
              <a:t> </a:t>
            </a:r>
            <a:r>
              <a:rPr lang="en-US" altLang="pt-BR" sz="2400" dirty="0" err="1"/>
              <a:t>clientes</a:t>
            </a:r>
            <a:r>
              <a:rPr lang="en-US" altLang="pt-BR" sz="2400" dirty="0"/>
              <a:t>; o APQP </a:t>
            </a:r>
            <a:r>
              <a:rPr lang="en-US" altLang="pt-BR" sz="2400" dirty="0" err="1"/>
              <a:t>cobre</a:t>
            </a:r>
            <a:r>
              <a:rPr lang="en-US" altLang="pt-BR" sz="2400" dirty="0"/>
              <a:t> a </a:t>
            </a:r>
            <a:r>
              <a:rPr lang="en-US" altLang="pt-BR" sz="2400" dirty="0" err="1"/>
              <a:t>robustez</a:t>
            </a:r>
            <a:r>
              <a:rPr lang="en-US" altLang="pt-BR" sz="2400" dirty="0"/>
              <a:t> do </a:t>
            </a:r>
            <a:r>
              <a:rPr lang="en-US" altLang="pt-BR" sz="2400" dirty="0" err="1"/>
              <a:t>projeto</a:t>
            </a:r>
            <a:r>
              <a:rPr lang="en-US" altLang="pt-BR" sz="2400" dirty="0"/>
              <a:t>, </a:t>
            </a:r>
            <a:r>
              <a:rPr lang="en-US" altLang="pt-BR" sz="2400" dirty="0" err="1"/>
              <a:t>os</a:t>
            </a:r>
            <a:r>
              <a:rPr lang="en-US" altLang="pt-BR" sz="2400" dirty="0"/>
              <a:t> testes do </a:t>
            </a:r>
            <a:r>
              <a:rPr lang="en-US" altLang="pt-BR" sz="2400" dirty="0" err="1"/>
              <a:t>projeto</a:t>
            </a:r>
            <a:r>
              <a:rPr lang="en-US" altLang="pt-BR" sz="2400" dirty="0"/>
              <a:t> e a </a:t>
            </a:r>
            <a:r>
              <a:rPr lang="en-US" altLang="pt-BR" sz="2400" dirty="0" err="1"/>
              <a:t>conformidade</a:t>
            </a:r>
            <a:r>
              <a:rPr lang="en-US" altLang="pt-BR" sz="2400" dirty="0"/>
              <a:t> à </a:t>
            </a:r>
            <a:r>
              <a:rPr lang="en-US" altLang="pt-BR" sz="2400" dirty="0" err="1"/>
              <a:t>especificação</a:t>
            </a:r>
            <a:r>
              <a:rPr lang="en-US" altLang="pt-BR" sz="2400" dirty="0"/>
              <a:t>, o </a:t>
            </a:r>
            <a:r>
              <a:rPr lang="en-US" altLang="pt-BR" sz="2400" dirty="0" err="1"/>
              <a:t>projeto</a:t>
            </a:r>
            <a:r>
              <a:rPr lang="en-US" altLang="pt-BR" sz="2400" dirty="0"/>
              <a:t> do </a:t>
            </a:r>
            <a:r>
              <a:rPr lang="en-US" altLang="pt-BR" sz="2400" dirty="0" err="1"/>
              <a:t>processo</a:t>
            </a:r>
            <a:r>
              <a:rPr lang="en-US" altLang="pt-BR" sz="2400" dirty="0"/>
              <a:t> de </a:t>
            </a:r>
            <a:r>
              <a:rPr lang="en-US" altLang="pt-BR" sz="2400" dirty="0" err="1"/>
              <a:t>produção</a:t>
            </a:r>
            <a:r>
              <a:rPr lang="en-US" altLang="pt-BR" sz="2400" dirty="0"/>
              <a:t>, </a:t>
            </a:r>
            <a:r>
              <a:rPr lang="en-US" altLang="pt-BR" sz="2400" dirty="0" err="1"/>
              <a:t>normas</a:t>
            </a:r>
            <a:r>
              <a:rPr lang="en-US" altLang="pt-BR" sz="2400" dirty="0"/>
              <a:t> de </a:t>
            </a:r>
            <a:r>
              <a:rPr lang="en-US" altLang="pt-BR" sz="2400" dirty="0" err="1"/>
              <a:t>inspeção</a:t>
            </a:r>
            <a:r>
              <a:rPr lang="en-US" altLang="pt-BR" sz="2400" dirty="0"/>
              <a:t> da </a:t>
            </a:r>
            <a:r>
              <a:rPr lang="en-US" altLang="pt-BR" sz="2400" dirty="0" err="1"/>
              <a:t>qualidade</a:t>
            </a:r>
            <a:r>
              <a:rPr lang="en-US" altLang="pt-BR" sz="2400" dirty="0"/>
              <a:t>, a </a:t>
            </a:r>
            <a:r>
              <a:rPr lang="en-US" altLang="pt-BR" sz="2400" dirty="0" err="1"/>
              <a:t>capacidade</a:t>
            </a:r>
            <a:r>
              <a:rPr lang="en-US" altLang="pt-BR" sz="2400" dirty="0"/>
              <a:t> (</a:t>
            </a:r>
            <a:r>
              <a:rPr lang="en-US" altLang="pt-BR" sz="2400" i="1" dirty="0"/>
              <a:t>capability</a:t>
            </a:r>
            <a:r>
              <a:rPr lang="en-US" altLang="pt-BR" sz="2400" dirty="0"/>
              <a:t>) do </a:t>
            </a:r>
            <a:r>
              <a:rPr lang="en-US" altLang="pt-BR" sz="2400" dirty="0" err="1"/>
              <a:t>processo</a:t>
            </a:r>
            <a:r>
              <a:rPr lang="en-US" altLang="pt-BR" sz="2400" dirty="0"/>
              <a:t>, a </a:t>
            </a:r>
            <a:r>
              <a:rPr lang="en-US" altLang="pt-BR" sz="2400" dirty="0" err="1"/>
              <a:t>capacidade</a:t>
            </a:r>
            <a:r>
              <a:rPr lang="en-US" altLang="pt-BR" sz="2400" dirty="0"/>
              <a:t> de </a:t>
            </a:r>
            <a:r>
              <a:rPr lang="en-US" altLang="pt-BR" sz="2400" dirty="0" err="1"/>
              <a:t>produção</a:t>
            </a:r>
            <a:r>
              <a:rPr lang="en-US" altLang="pt-BR" sz="2400" dirty="0"/>
              <a:t>, a </a:t>
            </a:r>
            <a:r>
              <a:rPr lang="en-US" altLang="pt-BR" sz="2400" dirty="0" err="1"/>
              <a:t>embalagem</a:t>
            </a:r>
            <a:r>
              <a:rPr lang="en-US" altLang="pt-BR" sz="2400" dirty="0"/>
              <a:t> do </a:t>
            </a:r>
            <a:r>
              <a:rPr lang="en-US" altLang="pt-BR" sz="2400" dirty="0" err="1"/>
              <a:t>produto</a:t>
            </a:r>
            <a:r>
              <a:rPr lang="en-US" altLang="pt-BR" sz="2400" dirty="0"/>
              <a:t>, o teste do </a:t>
            </a:r>
            <a:r>
              <a:rPr lang="en-US" altLang="pt-BR" sz="2400" dirty="0" err="1"/>
              <a:t>produto</a:t>
            </a:r>
            <a:r>
              <a:rPr lang="en-US" altLang="pt-BR" sz="2400" dirty="0"/>
              <a:t> e o </a:t>
            </a:r>
            <a:r>
              <a:rPr lang="en-US" altLang="pt-BR" sz="2400" dirty="0" err="1"/>
              <a:t>plano</a:t>
            </a:r>
            <a:r>
              <a:rPr lang="en-US" altLang="pt-BR" sz="2400" dirty="0"/>
              <a:t> de </a:t>
            </a:r>
            <a:r>
              <a:rPr lang="en-US" altLang="pt-BR" sz="2400" dirty="0" err="1"/>
              <a:t>treinamento</a:t>
            </a:r>
            <a:r>
              <a:rPr lang="en-US" altLang="pt-BR" sz="2400" dirty="0"/>
              <a:t> do </a:t>
            </a:r>
            <a:r>
              <a:rPr lang="en-US" altLang="pt-BR" sz="2400" dirty="0" err="1"/>
              <a:t>operador</a:t>
            </a:r>
            <a:r>
              <a:rPr lang="en-US" altLang="pt-BR" sz="2400" dirty="0"/>
              <a:t>, entre outros </a:t>
            </a:r>
            <a:r>
              <a:rPr lang="en-US" altLang="pt-BR" sz="2400" dirty="0" err="1"/>
              <a:t>itens</a:t>
            </a:r>
            <a:r>
              <a:rPr lang="en-US" altLang="pt-BR" sz="2400" dirty="0"/>
              <a:t>.</a:t>
            </a:r>
          </a:p>
          <a:p>
            <a:pPr marL="0" lvl="1" algn="just" eaLnBrk="1" hangingPunct="1">
              <a:lnSpc>
                <a:spcPct val="90000"/>
              </a:lnSpc>
              <a:spcBef>
                <a:spcPts val="500"/>
              </a:spcBef>
              <a:buFont typeface="Arial" pitchFamily="34" charset="0"/>
              <a:buNone/>
            </a:pPr>
            <a:endParaRPr lang="en-US" altLang="pt-BR" sz="3200" dirty="0"/>
          </a:p>
        </p:txBody>
      </p:sp>
    </p:spTree>
  </p:cSld>
  <p:clrMapOvr>
    <a:masterClrMapping/>
  </p:clrMapOvr>
  <p:transition spd="med">
    <p:wedg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4000" b="1" kern="0" dirty="0" smtClean="0"/>
              <a:t>Definições</a:t>
            </a:r>
            <a:endParaRPr lang="pt-BR" sz="4000" b="1" kern="0" dirty="0"/>
          </a:p>
        </p:txBody>
      </p:sp>
      <p:sp>
        <p:nvSpPr>
          <p:cNvPr id="6147" name="Rectangle 2"/>
          <p:cNvSpPr txBox="1">
            <a:spLocks/>
          </p:cNvSpPr>
          <p:nvPr/>
        </p:nvSpPr>
        <p:spPr bwMode="auto">
          <a:xfrm>
            <a:off x="287338" y="1617663"/>
            <a:ext cx="8569325" cy="497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a:t>Peça para Aftermarket</a:t>
            </a:r>
          </a:p>
          <a:p>
            <a:pPr marL="0" lvl="1" algn="just" eaLnBrk="1" hangingPunct="1">
              <a:lnSpc>
                <a:spcPct val="90000"/>
              </a:lnSpc>
              <a:spcBef>
                <a:spcPts val="500"/>
              </a:spcBef>
              <a:buFont typeface="Arial" pitchFamily="34" charset="0"/>
              <a:buNone/>
            </a:pPr>
            <a:r>
              <a:rPr lang="en-US" altLang="pt-BR" sz="2400"/>
              <a:t>Peça(s) para reposição não adquiridas ou liberadas por um OEM para aplicações em peças para serviço, que podem ou não ser produzidas com as especificações do equipamento original.</a:t>
            </a:r>
          </a:p>
          <a:p>
            <a:pPr marL="0" lvl="1" algn="just" eaLnBrk="1" hangingPunct="1">
              <a:lnSpc>
                <a:spcPct val="90000"/>
              </a:lnSpc>
              <a:spcBef>
                <a:spcPts val="500"/>
              </a:spcBef>
              <a:buFont typeface="Arial" pitchFamily="34" charset="0"/>
              <a:buNone/>
            </a:pPr>
            <a:endParaRPr lang="en-US" altLang="pt-BR" sz="2400"/>
          </a:p>
          <a:p>
            <a:pPr marL="0" lvl="1" algn="just" eaLnBrk="1" hangingPunct="1">
              <a:lnSpc>
                <a:spcPct val="90000"/>
              </a:lnSpc>
              <a:spcBef>
                <a:spcPts val="500"/>
              </a:spcBef>
              <a:buFont typeface="Arial" pitchFamily="34" charset="0"/>
              <a:buNone/>
            </a:pPr>
            <a:r>
              <a:rPr lang="en-US" altLang="pt-BR" sz="2800" b="1"/>
              <a:t>Autorização</a:t>
            </a:r>
          </a:p>
          <a:p>
            <a:pPr marL="0" lvl="1" algn="just" eaLnBrk="1" hangingPunct="1">
              <a:lnSpc>
                <a:spcPct val="90000"/>
              </a:lnSpc>
              <a:spcBef>
                <a:spcPts val="500"/>
              </a:spcBef>
              <a:buFont typeface="Arial" pitchFamily="34" charset="0"/>
              <a:buNone/>
            </a:pPr>
            <a:r>
              <a:rPr lang="en-US" altLang="pt-BR" sz="2400"/>
              <a:t>Permissão documentada para uma pessoa(s), especificando os direitos e responsabilidades relacionadas a dar ou negar permissões ou sanções dentro de uma organização.</a:t>
            </a:r>
          </a:p>
          <a:p>
            <a:pPr marL="0" lvl="1" algn="just" eaLnBrk="1" hangingPunct="1">
              <a:lnSpc>
                <a:spcPct val="90000"/>
              </a:lnSpc>
              <a:spcBef>
                <a:spcPts val="500"/>
              </a:spcBef>
              <a:buFont typeface="Arial" pitchFamily="34" charset="0"/>
              <a:buNone/>
            </a:pPr>
            <a:endParaRPr lang="en-US" altLang="pt-BR" sz="3200"/>
          </a:p>
        </p:txBody>
      </p:sp>
    </p:spTree>
  </p:cSld>
  <p:clrMapOvr>
    <a:masterClrMapping/>
  </p:clrMapOvr>
  <p:transition spd="med">
    <p:wedg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4000" b="1" kern="0" dirty="0" smtClean="0"/>
              <a:t>Definições</a:t>
            </a:r>
            <a:endParaRPr lang="pt-BR" sz="4000" b="1" kern="0" dirty="0"/>
          </a:p>
        </p:txBody>
      </p:sp>
      <p:sp>
        <p:nvSpPr>
          <p:cNvPr id="7171" name="Rectangle 2"/>
          <p:cNvSpPr txBox="1">
            <a:spLocks/>
          </p:cNvSpPr>
          <p:nvPr/>
        </p:nvSpPr>
        <p:spPr bwMode="auto">
          <a:xfrm>
            <a:off x="287338" y="1617663"/>
            <a:ext cx="8569325" cy="497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dirty="0" err="1" smtClean="0"/>
              <a:t>Requisitos</a:t>
            </a:r>
            <a:r>
              <a:rPr lang="en-US" altLang="pt-BR" sz="2800" b="1" dirty="0" smtClean="0"/>
              <a:t> do </a:t>
            </a:r>
            <a:r>
              <a:rPr lang="en-US" altLang="pt-BR" sz="2800" b="1" dirty="0" err="1" smtClean="0"/>
              <a:t>Cliente</a:t>
            </a:r>
            <a:endParaRPr lang="en-US" altLang="pt-BR" sz="2800" b="1" dirty="0"/>
          </a:p>
          <a:p>
            <a:pPr marL="0" lvl="1" algn="just" eaLnBrk="1" hangingPunct="1">
              <a:lnSpc>
                <a:spcPct val="90000"/>
              </a:lnSpc>
              <a:spcBef>
                <a:spcPts val="500"/>
              </a:spcBef>
              <a:buFont typeface="Arial" pitchFamily="34" charset="0"/>
              <a:buNone/>
            </a:pPr>
            <a:r>
              <a:rPr lang="en-US" altLang="pt-BR" sz="2400" dirty="0" err="1" smtClean="0"/>
              <a:t>Todos</a:t>
            </a:r>
            <a:r>
              <a:rPr lang="en-US" altLang="pt-BR" sz="2400" dirty="0" smtClean="0"/>
              <a:t> </a:t>
            </a:r>
            <a:r>
              <a:rPr lang="en-US" altLang="pt-BR" sz="2400" dirty="0" err="1" smtClean="0"/>
              <a:t>os</a:t>
            </a:r>
            <a:r>
              <a:rPr lang="en-US" altLang="pt-BR" sz="2400" dirty="0" smtClean="0"/>
              <a:t> </a:t>
            </a:r>
            <a:r>
              <a:rPr lang="en-US" altLang="pt-BR" sz="2400" dirty="0" err="1" smtClean="0"/>
              <a:t>requisitos</a:t>
            </a:r>
            <a:r>
              <a:rPr lang="en-US" altLang="pt-BR" sz="2400" dirty="0" smtClean="0"/>
              <a:t> </a:t>
            </a:r>
            <a:r>
              <a:rPr lang="en-US" altLang="pt-BR" sz="2400" dirty="0" err="1" smtClean="0"/>
              <a:t>especificados</a:t>
            </a:r>
            <a:r>
              <a:rPr lang="en-US" altLang="pt-BR" sz="2400" dirty="0" smtClean="0"/>
              <a:t> </a:t>
            </a:r>
            <a:r>
              <a:rPr lang="en-US" altLang="pt-BR" sz="2400" dirty="0" err="1" smtClean="0"/>
              <a:t>pelo</a:t>
            </a:r>
            <a:r>
              <a:rPr lang="en-US" altLang="pt-BR" sz="2400" dirty="0" smtClean="0"/>
              <a:t> </a:t>
            </a:r>
            <a:r>
              <a:rPr lang="en-US" altLang="pt-BR" sz="2400" dirty="0" err="1" smtClean="0"/>
              <a:t>cliente</a:t>
            </a:r>
            <a:r>
              <a:rPr lang="en-US" altLang="pt-BR" sz="2400" dirty="0" smtClean="0"/>
              <a:t> (</a:t>
            </a:r>
            <a:r>
              <a:rPr lang="en-US" altLang="pt-BR" sz="2400" dirty="0" err="1" smtClean="0"/>
              <a:t>por</a:t>
            </a:r>
            <a:r>
              <a:rPr lang="en-US" altLang="pt-BR" sz="2400" dirty="0" smtClean="0"/>
              <a:t> </a:t>
            </a:r>
            <a:r>
              <a:rPr lang="en-US" altLang="pt-BR" sz="2400" dirty="0" err="1" smtClean="0"/>
              <a:t>exemplo</a:t>
            </a:r>
            <a:r>
              <a:rPr lang="en-US" altLang="pt-BR" sz="2400" dirty="0" smtClean="0"/>
              <a:t>, </a:t>
            </a:r>
            <a:r>
              <a:rPr lang="en-US" altLang="pt-BR" sz="2400" dirty="0" err="1" smtClean="0"/>
              <a:t>requisitos</a:t>
            </a:r>
            <a:r>
              <a:rPr lang="en-US" altLang="pt-BR" sz="2400" dirty="0" smtClean="0"/>
              <a:t> </a:t>
            </a:r>
            <a:r>
              <a:rPr lang="en-US" altLang="pt-BR" sz="2400" dirty="0" err="1" smtClean="0"/>
              <a:t>técnicos</a:t>
            </a:r>
            <a:r>
              <a:rPr lang="en-US" altLang="pt-BR" sz="2400" dirty="0" smtClean="0"/>
              <a:t>, </a:t>
            </a:r>
            <a:r>
              <a:rPr lang="en-US" altLang="pt-BR" sz="2400" dirty="0" err="1" smtClean="0"/>
              <a:t>comerciais</a:t>
            </a:r>
            <a:r>
              <a:rPr lang="en-US" altLang="pt-BR" sz="2400" dirty="0" smtClean="0"/>
              <a:t>, de </a:t>
            </a:r>
            <a:r>
              <a:rPr lang="en-US" altLang="pt-BR" sz="2400" dirty="0" err="1" smtClean="0"/>
              <a:t>produto</a:t>
            </a:r>
            <a:r>
              <a:rPr lang="en-US" altLang="pt-BR" sz="2400" dirty="0" smtClean="0"/>
              <a:t> e de </a:t>
            </a:r>
            <a:r>
              <a:rPr lang="en-US" altLang="pt-BR" sz="2400" dirty="0" err="1" smtClean="0"/>
              <a:t>processo</a:t>
            </a:r>
            <a:r>
              <a:rPr lang="en-US" altLang="pt-BR" sz="2400" dirty="0" smtClean="0"/>
              <a:t> de </a:t>
            </a:r>
            <a:r>
              <a:rPr lang="en-US" altLang="pt-BR" sz="2400" dirty="0" err="1" smtClean="0"/>
              <a:t>manufatura</a:t>
            </a:r>
            <a:r>
              <a:rPr lang="en-US" altLang="pt-BR" sz="2400" dirty="0" smtClean="0"/>
              <a:t>, </a:t>
            </a:r>
            <a:r>
              <a:rPr lang="en-US" altLang="pt-BR" sz="2400" dirty="0" err="1" smtClean="0"/>
              <a:t>termos</a:t>
            </a:r>
            <a:r>
              <a:rPr lang="en-US" altLang="pt-BR" sz="2400" dirty="0" smtClean="0"/>
              <a:t> e </a:t>
            </a:r>
            <a:r>
              <a:rPr lang="en-US" altLang="pt-BR" sz="2400" dirty="0" err="1" smtClean="0"/>
              <a:t>condições</a:t>
            </a:r>
            <a:r>
              <a:rPr lang="en-US" altLang="pt-BR" sz="2400" dirty="0" smtClean="0"/>
              <a:t> </a:t>
            </a:r>
            <a:r>
              <a:rPr lang="en-US" altLang="pt-BR" sz="2400" dirty="0" err="1" smtClean="0"/>
              <a:t>gerais</a:t>
            </a:r>
            <a:r>
              <a:rPr lang="en-US" altLang="pt-BR" sz="2400" dirty="0" smtClean="0"/>
              <a:t>, </a:t>
            </a:r>
            <a:r>
              <a:rPr lang="en-US" altLang="pt-BR" sz="2400" dirty="0" err="1" smtClean="0"/>
              <a:t>requisitos</a:t>
            </a:r>
            <a:r>
              <a:rPr lang="en-US" altLang="pt-BR" sz="2400" dirty="0" smtClean="0"/>
              <a:t> </a:t>
            </a:r>
            <a:r>
              <a:rPr lang="en-US" altLang="pt-BR" sz="2400" dirty="0" err="1" smtClean="0"/>
              <a:t>específicos</a:t>
            </a:r>
            <a:r>
              <a:rPr lang="en-US" altLang="pt-BR" sz="2400" dirty="0" smtClean="0"/>
              <a:t> do </a:t>
            </a:r>
            <a:r>
              <a:rPr lang="en-US" altLang="pt-BR" sz="2400" dirty="0" err="1" smtClean="0"/>
              <a:t>cliente</a:t>
            </a:r>
            <a:r>
              <a:rPr lang="en-US" altLang="pt-BR" sz="2400" dirty="0" smtClean="0"/>
              <a:t>, etc.)</a:t>
            </a:r>
            <a:endParaRPr lang="en-US" altLang="pt-BR" sz="2400" dirty="0"/>
          </a:p>
          <a:p>
            <a:pPr marL="0" lvl="1" algn="just" eaLnBrk="1" hangingPunct="1">
              <a:lnSpc>
                <a:spcPct val="90000"/>
              </a:lnSpc>
              <a:spcBef>
                <a:spcPts val="500"/>
              </a:spcBef>
              <a:buFont typeface="Arial" pitchFamily="34" charset="0"/>
              <a:buNone/>
            </a:pPr>
            <a:endParaRPr lang="en-US" altLang="pt-BR" sz="2400" dirty="0"/>
          </a:p>
          <a:p>
            <a:pPr marL="0" lvl="1" algn="just" eaLnBrk="1" hangingPunct="1">
              <a:lnSpc>
                <a:spcPct val="90000"/>
              </a:lnSpc>
              <a:spcBef>
                <a:spcPts val="500"/>
              </a:spcBef>
              <a:buFont typeface="Arial" pitchFamily="34" charset="0"/>
              <a:buNone/>
            </a:pPr>
            <a:r>
              <a:rPr lang="en-US" altLang="pt-BR" sz="2800" b="1" dirty="0" err="1" smtClean="0"/>
              <a:t>Requisitos</a:t>
            </a:r>
            <a:r>
              <a:rPr lang="en-US" altLang="pt-BR" sz="2800" b="1" dirty="0" smtClean="0"/>
              <a:t> </a:t>
            </a:r>
            <a:r>
              <a:rPr lang="en-US" altLang="pt-BR" sz="2800" b="1" dirty="0" err="1" smtClean="0"/>
              <a:t>Específicos</a:t>
            </a:r>
            <a:r>
              <a:rPr lang="en-US" altLang="pt-BR" sz="2800" b="1" dirty="0" smtClean="0"/>
              <a:t> do </a:t>
            </a:r>
            <a:r>
              <a:rPr lang="en-US" altLang="pt-BR" sz="2800" b="1" dirty="0" err="1" smtClean="0"/>
              <a:t>Cliente</a:t>
            </a:r>
            <a:r>
              <a:rPr lang="en-US" altLang="pt-BR" sz="2800" b="1" dirty="0" smtClean="0"/>
              <a:t> (CSRs)</a:t>
            </a:r>
            <a:endParaRPr lang="en-US" altLang="pt-BR" sz="2800" b="1" dirty="0"/>
          </a:p>
          <a:p>
            <a:pPr marL="0" lvl="1" algn="just" eaLnBrk="1" hangingPunct="1">
              <a:lnSpc>
                <a:spcPct val="90000"/>
              </a:lnSpc>
              <a:spcBef>
                <a:spcPts val="500"/>
              </a:spcBef>
              <a:buFont typeface="Arial" pitchFamily="34" charset="0"/>
              <a:buNone/>
            </a:pPr>
            <a:r>
              <a:rPr lang="en-US" altLang="pt-BR" sz="2400" dirty="0" err="1" smtClean="0"/>
              <a:t>Interpretações</a:t>
            </a:r>
            <a:r>
              <a:rPr lang="en-US" altLang="pt-BR" sz="2400" dirty="0" smtClean="0"/>
              <a:t> </a:t>
            </a:r>
            <a:r>
              <a:rPr lang="en-US" altLang="pt-BR" sz="2400" dirty="0" err="1" smtClean="0"/>
              <a:t>ou</a:t>
            </a:r>
            <a:r>
              <a:rPr lang="en-US" altLang="pt-BR" sz="2400" dirty="0" smtClean="0"/>
              <a:t> </a:t>
            </a:r>
            <a:r>
              <a:rPr lang="en-US" altLang="pt-BR" sz="2400" dirty="0" err="1" smtClean="0"/>
              <a:t>requisitos</a:t>
            </a:r>
            <a:r>
              <a:rPr lang="en-US" altLang="pt-BR" sz="2400" dirty="0" smtClean="0"/>
              <a:t> </a:t>
            </a:r>
            <a:r>
              <a:rPr lang="en-US" altLang="pt-BR" sz="2400" dirty="0" err="1" smtClean="0"/>
              <a:t>suplementares</a:t>
            </a:r>
            <a:r>
              <a:rPr lang="en-US" altLang="pt-BR" sz="2400" dirty="0" smtClean="0"/>
              <a:t> </a:t>
            </a:r>
            <a:r>
              <a:rPr lang="en-US" altLang="pt-BR" sz="2400" dirty="0" err="1" smtClean="0"/>
              <a:t>ligados</a:t>
            </a:r>
            <a:r>
              <a:rPr lang="en-US" altLang="pt-BR" sz="2400" dirty="0" smtClean="0"/>
              <a:t> a </a:t>
            </a:r>
            <a:r>
              <a:rPr lang="en-US" altLang="pt-BR" sz="2400" dirty="0" err="1" smtClean="0"/>
              <a:t>uma</a:t>
            </a:r>
            <a:r>
              <a:rPr lang="en-US" altLang="pt-BR" sz="2400" dirty="0" smtClean="0"/>
              <a:t> </a:t>
            </a:r>
            <a:r>
              <a:rPr lang="en-US" altLang="pt-BR" sz="2400" dirty="0" err="1" smtClean="0"/>
              <a:t>cláusula</a:t>
            </a:r>
            <a:r>
              <a:rPr lang="en-US" altLang="pt-BR" sz="2400" dirty="0" smtClean="0"/>
              <a:t>(s) </a:t>
            </a:r>
            <a:r>
              <a:rPr lang="en-US" altLang="pt-BR" sz="2400" dirty="0" err="1" smtClean="0"/>
              <a:t>específica</a:t>
            </a:r>
            <a:r>
              <a:rPr lang="en-US" altLang="pt-BR" sz="2400" dirty="0" smtClean="0"/>
              <a:t>(s) </a:t>
            </a:r>
            <a:r>
              <a:rPr lang="en-US" altLang="pt-BR" sz="2400" dirty="0" err="1" smtClean="0"/>
              <a:t>desta</a:t>
            </a:r>
            <a:r>
              <a:rPr lang="en-US" altLang="pt-BR" sz="2400" dirty="0" smtClean="0"/>
              <a:t> Norma de SGQ </a:t>
            </a:r>
            <a:r>
              <a:rPr lang="en-US" altLang="pt-BR" sz="2400" dirty="0" err="1" smtClean="0"/>
              <a:t>Automotiva</a:t>
            </a:r>
            <a:r>
              <a:rPr lang="en-US" altLang="pt-BR" sz="2400" dirty="0" smtClean="0"/>
              <a:t>.</a:t>
            </a:r>
            <a:endParaRPr lang="en-US" altLang="pt-BR" sz="2400" dirty="0"/>
          </a:p>
          <a:p>
            <a:pPr marL="0" lvl="1" algn="just" eaLnBrk="1" hangingPunct="1">
              <a:lnSpc>
                <a:spcPct val="90000"/>
              </a:lnSpc>
              <a:spcBef>
                <a:spcPts val="500"/>
              </a:spcBef>
              <a:buFont typeface="Arial" pitchFamily="34" charset="0"/>
              <a:buNone/>
            </a:pPr>
            <a:endParaRPr lang="en-US" altLang="pt-BR" sz="3200" dirty="0"/>
          </a:p>
        </p:txBody>
      </p:sp>
    </p:spTree>
    <p:extLst>
      <p:ext uri="{BB962C8B-B14F-4D97-AF65-F5344CB8AC3E}">
        <p14:creationId xmlns:p14="http://schemas.microsoft.com/office/powerpoint/2010/main" val="4023279917"/>
      </p:ext>
    </p:extLst>
  </p:cSld>
  <p:clrMapOvr>
    <a:masterClrMapping/>
  </p:clrMapOvr>
  <p:transition spd="med">
    <p:wedg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4000" b="1" kern="0" dirty="0" smtClean="0"/>
              <a:t>Definições</a:t>
            </a:r>
            <a:endParaRPr lang="pt-BR" sz="4000" b="1" kern="0" dirty="0"/>
          </a:p>
        </p:txBody>
      </p:sp>
      <p:sp>
        <p:nvSpPr>
          <p:cNvPr id="7171" name="Rectangle 2"/>
          <p:cNvSpPr txBox="1">
            <a:spLocks/>
          </p:cNvSpPr>
          <p:nvPr/>
        </p:nvSpPr>
        <p:spPr bwMode="auto">
          <a:xfrm>
            <a:off x="287338" y="1617663"/>
            <a:ext cx="8569325" cy="497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dirty="0" err="1" smtClean="0"/>
              <a:t>Processo</a:t>
            </a:r>
            <a:r>
              <a:rPr lang="en-US" altLang="pt-BR" sz="2800" b="1" dirty="0" smtClean="0"/>
              <a:t> de </a:t>
            </a:r>
            <a:r>
              <a:rPr lang="en-US" altLang="pt-BR" sz="2800" b="1" dirty="0" err="1" smtClean="0"/>
              <a:t>Escalonamento</a:t>
            </a:r>
            <a:endParaRPr lang="en-US" altLang="pt-BR" sz="2800" b="1" dirty="0"/>
          </a:p>
          <a:p>
            <a:pPr marL="0" lvl="1" algn="just" eaLnBrk="1" hangingPunct="1">
              <a:lnSpc>
                <a:spcPct val="90000"/>
              </a:lnSpc>
              <a:spcBef>
                <a:spcPts val="500"/>
              </a:spcBef>
              <a:buFont typeface="Arial" pitchFamily="34" charset="0"/>
              <a:buNone/>
            </a:pPr>
            <a:r>
              <a:rPr lang="en-US" altLang="pt-BR" sz="2400" dirty="0" err="1" smtClean="0"/>
              <a:t>Processo</a:t>
            </a:r>
            <a:r>
              <a:rPr lang="en-US" altLang="pt-BR" sz="2400" dirty="0" smtClean="0"/>
              <a:t> </a:t>
            </a:r>
            <a:r>
              <a:rPr lang="en-US" altLang="pt-BR" sz="2400" dirty="0" err="1" smtClean="0"/>
              <a:t>utilizado</a:t>
            </a:r>
            <a:r>
              <a:rPr lang="en-US" altLang="pt-BR" sz="2400" dirty="0" smtClean="0"/>
              <a:t> para </a:t>
            </a:r>
            <a:r>
              <a:rPr lang="en-US" altLang="pt-BR" sz="2400" dirty="0" err="1" smtClean="0"/>
              <a:t>realçar</a:t>
            </a:r>
            <a:r>
              <a:rPr lang="en-US" altLang="pt-BR" sz="2400" dirty="0" smtClean="0"/>
              <a:t> </a:t>
            </a:r>
            <a:r>
              <a:rPr lang="en-US" altLang="pt-BR" sz="2400" dirty="0" err="1" smtClean="0"/>
              <a:t>ou</a:t>
            </a:r>
            <a:r>
              <a:rPr lang="en-US" altLang="pt-BR" sz="2400" dirty="0" smtClean="0"/>
              <a:t> </a:t>
            </a:r>
            <a:r>
              <a:rPr lang="en-US" altLang="pt-BR" sz="2400" dirty="0" err="1" smtClean="0"/>
              <a:t>sinalizar</a:t>
            </a:r>
            <a:r>
              <a:rPr lang="en-US" altLang="pt-BR" sz="2400" dirty="0" smtClean="0"/>
              <a:t> </a:t>
            </a:r>
            <a:r>
              <a:rPr lang="en-US" altLang="pt-BR" sz="2400" dirty="0" err="1" smtClean="0"/>
              <a:t>determinadas</a:t>
            </a:r>
            <a:r>
              <a:rPr lang="en-US" altLang="pt-BR" sz="2400" dirty="0" smtClean="0"/>
              <a:t> </a:t>
            </a:r>
            <a:r>
              <a:rPr lang="en-US" altLang="pt-BR" sz="2400" dirty="0" err="1" smtClean="0"/>
              <a:t>questões</a:t>
            </a:r>
            <a:r>
              <a:rPr lang="en-US" altLang="pt-BR" sz="2400" dirty="0" smtClean="0"/>
              <a:t> </a:t>
            </a:r>
            <a:r>
              <a:rPr lang="en-US" altLang="pt-BR" sz="2400" dirty="0" err="1" smtClean="0"/>
              <a:t>dentro</a:t>
            </a:r>
            <a:r>
              <a:rPr lang="en-US" altLang="pt-BR" sz="2400" dirty="0" smtClean="0"/>
              <a:t> de </a:t>
            </a:r>
            <a:r>
              <a:rPr lang="en-US" altLang="pt-BR" sz="2400" dirty="0" err="1" smtClean="0"/>
              <a:t>uma</a:t>
            </a:r>
            <a:r>
              <a:rPr lang="en-US" altLang="pt-BR" sz="2400" dirty="0" smtClean="0"/>
              <a:t> </a:t>
            </a:r>
            <a:r>
              <a:rPr lang="en-US" altLang="pt-BR" sz="2400" dirty="0" err="1" smtClean="0"/>
              <a:t>organização</a:t>
            </a:r>
            <a:r>
              <a:rPr lang="en-US" altLang="pt-BR" sz="2400" dirty="0" smtClean="0"/>
              <a:t> para que o </a:t>
            </a:r>
            <a:r>
              <a:rPr lang="en-US" altLang="pt-BR" sz="2400" dirty="0" err="1" smtClean="0"/>
              <a:t>pessoal</a:t>
            </a:r>
            <a:r>
              <a:rPr lang="en-US" altLang="pt-BR" sz="2400" dirty="0" smtClean="0"/>
              <a:t> </a:t>
            </a:r>
            <a:r>
              <a:rPr lang="en-US" altLang="pt-BR" sz="2400" dirty="0" err="1" smtClean="0"/>
              <a:t>apropriado</a:t>
            </a:r>
            <a:r>
              <a:rPr lang="en-US" altLang="pt-BR" sz="2400" dirty="0" smtClean="0"/>
              <a:t> </a:t>
            </a:r>
            <a:r>
              <a:rPr lang="en-US" altLang="pt-BR" sz="2400" dirty="0" err="1" smtClean="0"/>
              <a:t>possa</a:t>
            </a:r>
            <a:r>
              <a:rPr lang="en-US" altLang="pt-BR" sz="2400" dirty="0" smtClean="0"/>
              <a:t> responder a </a:t>
            </a:r>
            <a:r>
              <a:rPr lang="en-US" altLang="pt-BR" sz="2400" dirty="0" err="1" smtClean="0"/>
              <a:t>estas</a:t>
            </a:r>
            <a:r>
              <a:rPr lang="en-US" altLang="pt-BR" sz="2400" dirty="0" smtClean="0"/>
              <a:t> </a:t>
            </a:r>
            <a:r>
              <a:rPr lang="en-US" altLang="pt-BR" sz="2400" dirty="0" err="1" smtClean="0"/>
              <a:t>situações</a:t>
            </a:r>
            <a:r>
              <a:rPr lang="en-US" altLang="pt-BR" sz="2400" dirty="0" smtClean="0"/>
              <a:t> e </a:t>
            </a:r>
            <a:r>
              <a:rPr lang="en-US" altLang="pt-BR" sz="2400" dirty="0" err="1" smtClean="0"/>
              <a:t>monitorar</a:t>
            </a:r>
            <a:r>
              <a:rPr lang="en-US" altLang="pt-BR" sz="2400" dirty="0" smtClean="0"/>
              <a:t> as </a:t>
            </a:r>
            <a:r>
              <a:rPr lang="en-US" altLang="pt-BR" sz="2400" dirty="0" err="1" smtClean="0"/>
              <a:t>resoluções</a:t>
            </a:r>
            <a:r>
              <a:rPr lang="en-US" altLang="pt-BR" sz="2400" dirty="0" smtClean="0"/>
              <a:t>.</a:t>
            </a:r>
            <a:endParaRPr lang="en-US" altLang="pt-BR" sz="2200" dirty="0"/>
          </a:p>
          <a:p>
            <a:pPr marL="0" lvl="1" algn="just" eaLnBrk="1" hangingPunct="1">
              <a:lnSpc>
                <a:spcPct val="90000"/>
              </a:lnSpc>
              <a:spcBef>
                <a:spcPts val="500"/>
              </a:spcBef>
              <a:buFont typeface="Arial" pitchFamily="34" charset="0"/>
              <a:buNone/>
            </a:pPr>
            <a:endParaRPr lang="en-US" altLang="pt-BR" sz="2400" dirty="0"/>
          </a:p>
          <a:p>
            <a:pPr marL="0" lvl="1" algn="just" eaLnBrk="1" hangingPunct="1">
              <a:lnSpc>
                <a:spcPct val="90000"/>
              </a:lnSpc>
              <a:spcBef>
                <a:spcPts val="500"/>
              </a:spcBef>
              <a:buFont typeface="Arial" pitchFamily="34" charset="0"/>
              <a:buNone/>
            </a:pPr>
            <a:r>
              <a:rPr lang="en-US" altLang="pt-BR" sz="2800" b="1" dirty="0" err="1" smtClean="0"/>
              <a:t>Análise</a:t>
            </a:r>
            <a:r>
              <a:rPr lang="en-US" altLang="pt-BR" sz="2800" b="1" dirty="0" smtClean="0"/>
              <a:t> da </a:t>
            </a:r>
            <a:r>
              <a:rPr lang="en-US" altLang="pt-BR" sz="2800" b="1" dirty="0" err="1" smtClean="0"/>
              <a:t>Árvore</a:t>
            </a:r>
            <a:r>
              <a:rPr lang="en-US" altLang="pt-BR" sz="2800" b="1" dirty="0" smtClean="0"/>
              <a:t> de </a:t>
            </a:r>
            <a:r>
              <a:rPr lang="en-US" altLang="pt-BR" sz="2800" b="1" dirty="0" err="1" smtClean="0"/>
              <a:t>Falhas</a:t>
            </a:r>
            <a:r>
              <a:rPr lang="en-US" altLang="pt-BR" sz="2800" b="1" dirty="0" smtClean="0"/>
              <a:t> (FTA)</a:t>
            </a:r>
          </a:p>
          <a:p>
            <a:pPr marL="0" lvl="1" algn="just" eaLnBrk="1" hangingPunct="1">
              <a:lnSpc>
                <a:spcPct val="90000"/>
              </a:lnSpc>
              <a:spcBef>
                <a:spcPts val="500"/>
              </a:spcBef>
              <a:buFont typeface="Arial" pitchFamily="34" charset="0"/>
              <a:buNone/>
            </a:pPr>
            <a:r>
              <a:rPr lang="en-US" altLang="pt-BR" sz="2400" dirty="0" err="1" smtClean="0"/>
              <a:t>Metodologia</a:t>
            </a:r>
            <a:r>
              <a:rPr lang="en-US" altLang="pt-BR" sz="2400" dirty="0" smtClean="0"/>
              <a:t> </a:t>
            </a:r>
            <a:r>
              <a:rPr lang="en-US" altLang="pt-BR" sz="2400" dirty="0" err="1" smtClean="0"/>
              <a:t>dedutiva</a:t>
            </a:r>
            <a:r>
              <a:rPr lang="en-US" altLang="pt-BR" sz="2400" dirty="0" smtClean="0"/>
              <a:t> de </a:t>
            </a:r>
            <a:r>
              <a:rPr lang="en-US" altLang="pt-BR" sz="2400" dirty="0" err="1" smtClean="0"/>
              <a:t>análise</a:t>
            </a:r>
            <a:r>
              <a:rPr lang="en-US" altLang="pt-BR" sz="2400" dirty="0" smtClean="0"/>
              <a:t> de </a:t>
            </a:r>
            <a:r>
              <a:rPr lang="en-US" altLang="pt-BR" sz="2400" dirty="0" err="1" smtClean="0"/>
              <a:t>falha</a:t>
            </a:r>
            <a:r>
              <a:rPr lang="en-US" altLang="pt-BR" sz="2400" dirty="0" smtClean="0"/>
              <a:t> </a:t>
            </a:r>
            <a:r>
              <a:rPr lang="en-US" altLang="pt-BR" sz="2400" dirty="0" err="1" smtClean="0"/>
              <a:t>em</a:t>
            </a:r>
            <a:r>
              <a:rPr lang="en-US" altLang="pt-BR" sz="2400" dirty="0" smtClean="0"/>
              <a:t> que um </a:t>
            </a:r>
            <a:r>
              <a:rPr lang="en-US" altLang="pt-BR" sz="2400" dirty="0" err="1" smtClean="0"/>
              <a:t>estado</a:t>
            </a:r>
            <a:r>
              <a:rPr lang="en-US" altLang="pt-BR" sz="2400" dirty="0" smtClean="0"/>
              <a:t> </a:t>
            </a:r>
            <a:r>
              <a:rPr lang="en-US" altLang="pt-BR" sz="2400" dirty="0" err="1" smtClean="0"/>
              <a:t>indesejado</a:t>
            </a:r>
            <a:r>
              <a:rPr lang="en-US" altLang="pt-BR" sz="2400" dirty="0" smtClean="0"/>
              <a:t> de um </a:t>
            </a:r>
            <a:r>
              <a:rPr lang="en-US" altLang="pt-BR" sz="2400" dirty="0" err="1" smtClean="0"/>
              <a:t>sistema</a:t>
            </a:r>
            <a:r>
              <a:rPr lang="en-US" altLang="pt-BR" sz="2400" dirty="0" smtClean="0"/>
              <a:t> é </a:t>
            </a:r>
            <a:r>
              <a:rPr lang="en-US" altLang="pt-BR" sz="2400" dirty="0" err="1" smtClean="0"/>
              <a:t>analisado</a:t>
            </a:r>
            <a:r>
              <a:rPr lang="en-US" altLang="pt-BR" sz="2400" dirty="0" smtClean="0"/>
              <a:t>; a </a:t>
            </a:r>
            <a:r>
              <a:rPr lang="en-US" altLang="pt-BR" sz="2400" dirty="0" err="1" smtClean="0"/>
              <a:t>análise</a:t>
            </a:r>
            <a:r>
              <a:rPr lang="en-US" altLang="pt-BR" sz="2400" dirty="0" smtClean="0"/>
              <a:t> da </a:t>
            </a:r>
            <a:r>
              <a:rPr lang="en-US" altLang="pt-BR" sz="2400" dirty="0" err="1" smtClean="0"/>
              <a:t>árvore</a:t>
            </a:r>
            <a:r>
              <a:rPr lang="en-US" altLang="pt-BR" sz="2400" dirty="0" smtClean="0"/>
              <a:t> de </a:t>
            </a:r>
            <a:r>
              <a:rPr lang="en-US" altLang="pt-BR" sz="2400" dirty="0" err="1" smtClean="0"/>
              <a:t>falhas</a:t>
            </a:r>
            <a:r>
              <a:rPr lang="en-US" altLang="pt-BR" sz="2400" dirty="0" smtClean="0"/>
              <a:t> </a:t>
            </a:r>
            <a:r>
              <a:rPr lang="en-US" altLang="pt-BR" sz="2400" dirty="0" err="1" smtClean="0"/>
              <a:t>mapeia</a:t>
            </a:r>
            <a:r>
              <a:rPr lang="en-US" altLang="pt-BR" sz="2400" dirty="0" smtClean="0"/>
              <a:t> a </a:t>
            </a:r>
            <a:r>
              <a:rPr lang="en-US" altLang="pt-BR" sz="2400" dirty="0" err="1" smtClean="0"/>
              <a:t>relação</a:t>
            </a:r>
            <a:r>
              <a:rPr lang="en-US" altLang="pt-BR" sz="2400" dirty="0" smtClean="0"/>
              <a:t> entre </a:t>
            </a:r>
            <a:r>
              <a:rPr lang="en-US" altLang="pt-BR" sz="2400" dirty="0" err="1" smtClean="0"/>
              <a:t>falhas</a:t>
            </a:r>
            <a:r>
              <a:rPr lang="en-US" altLang="pt-BR" sz="2400" dirty="0" smtClean="0"/>
              <a:t>, </a:t>
            </a:r>
            <a:r>
              <a:rPr lang="en-US" altLang="pt-BR" sz="2400" dirty="0" err="1" smtClean="0"/>
              <a:t>subsistemas</a:t>
            </a:r>
            <a:r>
              <a:rPr lang="en-US" altLang="pt-BR" sz="2400" dirty="0" smtClean="0"/>
              <a:t> e </a:t>
            </a:r>
            <a:r>
              <a:rPr lang="en-US" altLang="pt-BR" sz="2400" dirty="0" err="1" smtClean="0"/>
              <a:t>elementos</a:t>
            </a:r>
            <a:r>
              <a:rPr lang="en-US" altLang="pt-BR" sz="2400" dirty="0" smtClean="0"/>
              <a:t> de </a:t>
            </a:r>
            <a:r>
              <a:rPr lang="en-US" altLang="pt-BR" sz="2400" dirty="0" err="1" smtClean="0"/>
              <a:t>projeto</a:t>
            </a:r>
            <a:r>
              <a:rPr lang="en-US" altLang="pt-BR" sz="2400" dirty="0" smtClean="0"/>
              <a:t> </a:t>
            </a:r>
            <a:r>
              <a:rPr lang="en-US" altLang="pt-BR" sz="2400" dirty="0" err="1" smtClean="0"/>
              <a:t>redundantes</a:t>
            </a:r>
            <a:r>
              <a:rPr lang="en-US" altLang="pt-BR" sz="2400" dirty="0" smtClean="0"/>
              <a:t> </a:t>
            </a:r>
            <a:r>
              <a:rPr lang="en-US" altLang="pt-BR" sz="2400" dirty="0" err="1" smtClean="0"/>
              <a:t>através</a:t>
            </a:r>
            <a:r>
              <a:rPr lang="en-US" altLang="pt-BR" sz="2400" dirty="0" smtClean="0"/>
              <a:t> da </a:t>
            </a:r>
            <a:r>
              <a:rPr lang="en-US" altLang="pt-BR" sz="2400" dirty="0" err="1" smtClean="0"/>
              <a:t>criação</a:t>
            </a:r>
            <a:r>
              <a:rPr lang="en-US" altLang="pt-BR" sz="2400" dirty="0" smtClean="0"/>
              <a:t> de um </a:t>
            </a:r>
            <a:r>
              <a:rPr lang="en-US" altLang="pt-BR" sz="2400" dirty="0" err="1" smtClean="0"/>
              <a:t>diagrama</a:t>
            </a:r>
            <a:r>
              <a:rPr lang="en-US" altLang="pt-BR" sz="2400" dirty="0" smtClean="0"/>
              <a:t> </a:t>
            </a:r>
            <a:r>
              <a:rPr lang="en-US" altLang="pt-BR" sz="2400" dirty="0" err="1" smtClean="0"/>
              <a:t>lógico</a:t>
            </a:r>
            <a:r>
              <a:rPr lang="en-US" altLang="pt-BR" sz="2400" dirty="0" smtClean="0"/>
              <a:t> de </a:t>
            </a:r>
            <a:r>
              <a:rPr lang="en-US" altLang="pt-BR" sz="2400" dirty="0" err="1" smtClean="0"/>
              <a:t>todo</a:t>
            </a:r>
            <a:r>
              <a:rPr lang="en-US" altLang="pt-BR" sz="2400" dirty="0" smtClean="0"/>
              <a:t> o </a:t>
            </a:r>
            <a:r>
              <a:rPr lang="en-US" altLang="pt-BR" sz="2400" dirty="0" err="1" smtClean="0"/>
              <a:t>sistema</a:t>
            </a:r>
            <a:r>
              <a:rPr lang="en-US" altLang="pt-BR" sz="2400" dirty="0" smtClean="0"/>
              <a:t>.  </a:t>
            </a:r>
            <a:endParaRPr lang="en-US" altLang="pt-BR" sz="2400" i="1" dirty="0"/>
          </a:p>
          <a:p>
            <a:pPr marL="0" lvl="1" algn="just" eaLnBrk="1" hangingPunct="1">
              <a:lnSpc>
                <a:spcPct val="90000"/>
              </a:lnSpc>
              <a:spcBef>
                <a:spcPts val="500"/>
              </a:spcBef>
              <a:buFont typeface="Arial" pitchFamily="34" charset="0"/>
              <a:buNone/>
            </a:pPr>
            <a:endParaRPr lang="en-US" altLang="pt-BR" sz="3200" dirty="0"/>
          </a:p>
        </p:txBody>
      </p:sp>
    </p:spTree>
    <p:extLst>
      <p:ext uri="{BB962C8B-B14F-4D97-AF65-F5344CB8AC3E}">
        <p14:creationId xmlns:p14="http://schemas.microsoft.com/office/powerpoint/2010/main" val="4167263572"/>
      </p:ext>
    </p:extLst>
  </p:cSld>
  <p:clrMapOvr>
    <a:masterClrMapping/>
  </p:clrMapOvr>
  <p:transition spd="med">
    <p:wedg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4000" b="1" kern="0" dirty="0" smtClean="0"/>
              <a:t>Definições</a:t>
            </a:r>
            <a:endParaRPr lang="pt-BR" sz="4000" b="1" kern="0" dirty="0"/>
          </a:p>
        </p:txBody>
      </p:sp>
      <p:sp>
        <p:nvSpPr>
          <p:cNvPr id="7171" name="Rectangle 2"/>
          <p:cNvSpPr txBox="1">
            <a:spLocks/>
          </p:cNvSpPr>
          <p:nvPr/>
        </p:nvSpPr>
        <p:spPr bwMode="auto">
          <a:xfrm>
            <a:off x="287337" y="1385649"/>
            <a:ext cx="8569325" cy="497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dirty="0" err="1" smtClean="0"/>
              <a:t>Laboratório</a:t>
            </a:r>
            <a:endParaRPr lang="en-US" altLang="pt-BR" sz="2800" b="1" dirty="0"/>
          </a:p>
          <a:p>
            <a:pPr marL="0" lvl="1" algn="just" eaLnBrk="1" hangingPunct="1">
              <a:lnSpc>
                <a:spcPct val="90000"/>
              </a:lnSpc>
              <a:spcBef>
                <a:spcPts val="500"/>
              </a:spcBef>
              <a:buFont typeface="Arial" pitchFamily="34" charset="0"/>
              <a:buNone/>
            </a:pPr>
            <a:r>
              <a:rPr lang="en-US" altLang="pt-BR" sz="2400" dirty="0" err="1" smtClean="0"/>
              <a:t>Instalação</a:t>
            </a:r>
            <a:r>
              <a:rPr lang="en-US" altLang="pt-BR" sz="2400" dirty="0" smtClean="0"/>
              <a:t> para </a:t>
            </a:r>
            <a:r>
              <a:rPr lang="en-US" altLang="pt-BR" sz="2400" dirty="0" err="1" smtClean="0"/>
              <a:t>inspeção</a:t>
            </a:r>
            <a:r>
              <a:rPr lang="en-US" altLang="pt-BR" sz="2400" dirty="0" smtClean="0"/>
              <a:t>, teste </a:t>
            </a:r>
            <a:r>
              <a:rPr lang="en-US" altLang="pt-BR" sz="2400" dirty="0" err="1" smtClean="0"/>
              <a:t>ou</a:t>
            </a:r>
            <a:r>
              <a:rPr lang="en-US" altLang="pt-BR" sz="2400" dirty="0" smtClean="0"/>
              <a:t> </a:t>
            </a:r>
            <a:r>
              <a:rPr lang="en-US" altLang="pt-BR" sz="2400" dirty="0" err="1" smtClean="0"/>
              <a:t>calibração</a:t>
            </a:r>
            <a:r>
              <a:rPr lang="en-US" altLang="pt-BR" sz="2400" dirty="0" smtClean="0"/>
              <a:t> que </a:t>
            </a:r>
            <a:r>
              <a:rPr lang="en-US" altLang="pt-BR" sz="2400" dirty="0" err="1" smtClean="0"/>
              <a:t>pode</a:t>
            </a:r>
            <a:r>
              <a:rPr lang="en-US" altLang="pt-BR" sz="2400" dirty="0" smtClean="0"/>
              <a:t> </a:t>
            </a:r>
            <a:r>
              <a:rPr lang="en-US" altLang="pt-BR" sz="2400" dirty="0" err="1" smtClean="0"/>
              <a:t>incluir</a:t>
            </a:r>
            <a:r>
              <a:rPr lang="en-US" altLang="pt-BR" sz="2400" dirty="0" smtClean="0"/>
              <a:t>, mas </a:t>
            </a:r>
            <a:r>
              <a:rPr lang="en-US" altLang="pt-BR" sz="2400" dirty="0" err="1" smtClean="0"/>
              <a:t>não</a:t>
            </a:r>
            <a:r>
              <a:rPr lang="en-US" altLang="pt-BR" sz="2400" dirty="0" smtClean="0"/>
              <a:t> se </a:t>
            </a:r>
            <a:r>
              <a:rPr lang="en-US" altLang="pt-BR" sz="2400" dirty="0" err="1" smtClean="0"/>
              <a:t>limitar</a:t>
            </a:r>
            <a:r>
              <a:rPr lang="en-US" altLang="pt-BR" sz="2400" dirty="0" smtClean="0"/>
              <a:t> </a:t>
            </a:r>
            <a:r>
              <a:rPr lang="en-US" altLang="pt-BR" sz="2400" dirty="0" err="1" smtClean="0"/>
              <a:t>ao</a:t>
            </a:r>
            <a:r>
              <a:rPr lang="en-US" altLang="pt-BR" sz="2400" dirty="0" smtClean="0"/>
              <a:t> </a:t>
            </a:r>
            <a:r>
              <a:rPr lang="en-US" altLang="pt-BR" sz="2400" dirty="0" err="1" smtClean="0"/>
              <a:t>seguinte</a:t>
            </a:r>
            <a:r>
              <a:rPr lang="en-US" altLang="pt-BR" sz="2400" dirty="0" smtClean="0"/>
              <a:t>: </a:t>
            </a:r>
            <a:r>
              <a:rPr lang="en-US" altLang="pt-BR" sz="2400" dirty="0" err="1" smtClean="0"/>
              <a:t>químico</a:t>
            </a:r>
            <a:r>
              <a:rPr lang="en-US" altLang="pt-BR" sz="2400" dirty="0" smtClean="0"/>
              <a:t>, </a:t>
            </a:r>
            <a:r>
              <a:rPr lang="en-US" altLang="pt-BR" sz="2400" dirty="0" err="1" smtClean="0"/>
              <a:t>metalúrgico</a:t>
            </a:r>
            <a:r>
              <a:rPr lang="en-US" altLang="pt-BR" sz="2400" dirty="0" smtClean="0"/>
              <a:t>, dimensional, </a:t>
            </a:r>
            <a:r>
              <a:rPr lang="en-US" altLang="pt-BR" sz="2400" dirty="0" err="1" smtClean="0"/>
              <a:t>físico</a:t>
            </a:r>
            <a:r>
              <a:rPr lang="en-US" altLang="pt-BR" sz="2400" dirty="0" smtClean="0"/>
              <a:t>, </a:t>
            </a:r>
            <a:r>
              <a:rPr lang="en-US" altLang="pt-BR" sz="2400" dirty="0" err="1" smtClean="0"/>
              <a:t>elétrico</a:t>
            </a:r>
            <a:r>
              <a:rPr lang="en-US" altLang="pt-BR" sz="2400" dirty="0" smtClean="0"/>
              <a:t> </a:t>
            </a:r>
            <a:r>
              <a:rPr lang="en-US" altLang="pt-BR" sz="2400" dirty="0" err="1" smtClean="0"/>
              <a:t>ou</a:t>
            </a:r>
            <a:r>
              <a:rPr lang="en-US" altLang="pt-BR" sz="2400" dirty="0" smtClean="0"/>
              <a:t> teste de </a:t>
            </a:r>
            <a:r>
              <a:rPr lang="en-US" altLang="pt-BR" sz="2400" dirty="0" err="1" smtClean="0"/>
              <a:t>confiabilidade</a:t>
            </a:r>
            <a:r>
              <a:rPr lang="en-US" altLang="pt-BR" sz="2400" dirty="0" smtClean="0"/>
              <a:t>.</a:t>
            </a:r>
            <a:endParaRPr lang="en-US" altLang="pt-BR" sz="2200" dirty="0"/>
          </a:p>
          <a:p>
            <a:pPr marL="0" lvl="1" algn="just" eaLnBrk="1" hangingPunct="1">
              <a:lnSpc>
                <a:spcPct val="90000"/>
              </a:lnSpc>
              <a:spcBef>
                <a:spcPts val="500"/>
              </a:spcBef>
              <a:buFont typeface="Arial" pitchFamily="34" charset="0"/>
              <a:buNone/>
            </a:pPr>
            <a:endParaRPr lang="en-US" altLang="pt-BR" sz="2400" dirty="0"/>
          </a:p>
          <a:p>
            <a:pPr marL="0" lvl="1" algn="just" eaLnBrk="1" hangingPunct="1">
              <a:lnSpc>
                <a:spcPct val="90000"/>
              </a:lnSpc>
              <a:spcBef>
                <a:spcPts val="500"/>
              </a:spcBef>
              <a:buFont typeface="Arial" pitchFamily="34" charset="0"/>
              <a:buNone/>
            </a:pPr>
            <a:r>
              <a:rPr lang="en-US" altLang="pt-BR" sz="2800" b="1" dirty="0" err="1" smtClean="0"/>
              <a:t>Escopo</a:t>
            </a:r>
            <a:r>
              <a:rPr lang="en-US" altLang="pt-BR" sz="2800" b="1" dirty="0" smtClean="0"/>
              <a:t> do </a:t>
            </a:r>
            <a:r>
              <a:rPr lang="en-US" altLang="pt-BR" sz="2800" b="1" dirty="0" err="1" smtClean="0"/>
              <a:t>laboratório</a:t>
            </a:r>
            <a:endParaRPr lang="en-US" altLang="pt-BR" sz="2800" b="1" dirty="0" smtClean="0"/>
          </a:p>
          <a:p>
            <a:pPr marL="0" lvl="1" algn="just" eaLnBrk="1" hangingPunct="1">
              <a:lnSpc>
                <a:spcPct val="90000"/>
              </a:lnSpc>
              <a:spcBef>
                <a:spcPts val="500"/>
              </a:spcBef>
              <a:buFont typeface="Arial" pitchFamily="34" charset="0"/>
              <a:buNone/>
            </a:pPr>
            <a:r>
              <a:rPr lang="en-US" altLang="pt-BR" sz="2400" dirty="0" err="1" smtClean="0"/>
              <a:t>Documento</a:t>
            </a:r>
            <a:r>
              <a:rPr lang="en-US" altLang="pt-BR" sz="2400" dirty="0" smtClean="0"/>
              <a:t> </a:t>
            </a:r>
            <a:r>
              <a:rPr lang="en-US" altLang="pt-BR" sz="2400" dirty="0" err="1" smtClean="0"/>
              <a:t>controlado</a:t>
            </a:r>
            <a:r>
              <a:rPr lang="en-US" altLang="pt-BR" sz="2400" dirty="0" smtClean="0"/>
              <a:t> </a:t>
            </a:r>
            <a:r>
              <a:rPr lang="en-US" altLang="pt-BR" sz="2400" dirty="0" err="1" smtClean="0"/>
              <a:t>contendo</a:t>
            </a:r>
            <a:r>
              <a:rPr lang="en-US" altLang="pt-BR" sz="2400" dirty="0" smtClean="0"/>
              <a:t>:</a:t>
            </a:r>
          </a:p>
          <a:p>
            <a:pPr marL="342900" lvl="1" indent="-342900" algn="just" eaLnBrk="1" hangingPunct="1">
              <a:lnSpc>
                <a:spcPct val="90000"/>
              </a:lnSpc>
              <a:spcBef>
                <a:spcPts val="500"/>
              </a:spcBef>
              <a:buFont typeface="Arial" panose="020B0604020202020204" pitchFamily="34" charset="0"/>
              <a:buChar char="•"/>
            </a:pPr>
            <a:r>
              <a:rPr lang="en-US" altLang="pt-BR" sz="2400" dirty="0" smtClean="0"/>
              <a:t>Testes </a:t>
            </a:r>
            <a:r>
              <a:rPr lang="en-US" altLang="pt-BR" sz="2400" dirty="0" err="1" smtClean="0"/>
              <a:t>específicos</a:t>
            </a:r>
            <a:r>
              <a:rPr lang="en-US" altLang="pt-BR" sz="2400" dirty="0" smtClean="0"/>
              <a:t>, </a:t>
            </a:r>
            <a:r>
              <a:rPr lang="en-US" altLang="pt-BR" sz="2400" dirty="0" err="1" smtClean="0"/>
              <a:t>avaliações</a:t>
            </a:r>
            <a:r>
              <a:rPr lang="en-US" altLang="pt-BR" sz="2400" dirty="0" smtClean="0"/>
              <a:t> e </a:t>
            </a:r>
            <a:r>
              <a:rPr lang="en-US" altLang="pt-BR" sz="2400" dirty="0" err="1" smtClean="0"/>
              <a:t>calibrações</a:t>
            </a:r>
            <a:r>
              <a:rPr lang="en-US" altLang="pt-BR" sz="2400" dirty="0" smtClean="0"/>
              <a:t> que um </a:t>
            </a:r>
            <a:r>
              <a:rPr lang="en-US" altLang="pt-BR" sz="2400" dirty="0" err="1" smtClean="0"/>
              <a:t>laboratório</a:t>
            </a:r>
            <a:r>
              <a:rPr lang="en-US" altLang="pt-BR" sz="2400" dirty="0" smtClean="0"/>
              <a:t> é </a:t>
            </a:r>
            <a:r>
              <a:rPr lang="en-US" altLang="pt-BR" sz="2400" dirty="0" err="1" smtClean="0"/>
              <a:t>qualificado</a:t>
            </a:r>
            <a:r>
              <a:rPr lang="en-US" altLang="pt-BR" sz="2400" dirty="0" smtClean="0"/>
              <a:t> para </a:t>
            </a:r>
            <a:r>
              <a:rPr lang="en-US" altLang="pt-BR" sz="2400" dirty="0" err="1" smtClean="0"/>
              <a:t>executar</a:t>
            </a:r>
            <a:r>
              <a:rPr lang="en-US" altLang="pt-BR" sz="2400" dirty="0" smtClean="0"/>
              <a:t>;</a:t>
            </a:r>
          </a:p>
          <a:p>
            <a:pPr marL="342900" lvl="1" indent="-342900" algn="just" eaLnBrk="1" hangingPunct="1">
              <a:lnSpc>
                <a:spcPct val="90000"/>
              </a:lnSpc>
              <a:spcBef>
                <a:spcPts val="500"/>
              </a:spcBef>
              <a:buFont typeface="Arial" panose="020B0604020202020204" pitchFamily="34" charset="0"/>
              <a:buChar char="•"/>
            </a:pPr>
            <a:r>
              <a:rPr lang="en-US" altLang="pt-BR" sz="2400" dirty="0" smtClean="0"/>
              <a:t>Uma </a:t>
            </a:r>
            <a:r>
              <a:rPr lang="en-US" altLang="pt-BR" sz="2400" dirty="0" err="1" smtClean="0"/>
              <a:t>lista</a:t>
            </a:r>
            <a:r>
              <a:rPr lang="en-US" altLang="pt-BR" sz="2400" dirty="0" smtClean="0"/>
              <a:t> dos </a:t>
            </a:r>
            <a:r>
              <a:rPr lang="en-US" altLang="pt-BR" sz="2400" dirty="0" err="1" smtClean="0"/>
              <a:t>equipamentos</a:t>
            </a:r>
            <a:r>
              <a:rPr lang="en-US" altLang="pt-BR" sz="2400" dirty="0" smtClean="0"/>
              <a:t> que o </a:t>
            </a:r>
            <a:r>
              <a:rPr lang="en-US" altLang="pt-BR" sz="2400" dirty="0" err="1" smtClean="0"/>
              <a:t>laboratório</a:t>
            </a:r>
            <a:r>
              <a:rPr lang="en-US" altLang="pt-BR" sz="2400" dirty="0" smtClean="0"/>
              <a:t> </a:t>
            </a:r>
            <a:r>
              <a:rPr lang="en-US" altLang="pt-BR" sz="2400" dirty="0" err="1" smtClean="0"/>
              <a:t>usa</a:t>
            </a:r>
            <a:r>
              <a:rPr lang="en-US" altLang="pt-BR" sz="2400" dirty="0" smtClean="0"/>
              <a:t> para </a:t>
            </a:r>
            <a:r>
              <a:rPr lang="en-US" altLang="pt-BR" sz="2400" dirty="0" err="1" smtClean="0"/>
              <a:t>executar</a:t>
            </a:r>
            <a:r>
              <a:rPr lang="en-US" altLang="pt-BR" sz="2400" dirty="0" smtClean="0"/>
              <a:t> o </a:t>
            </a:r>
            <a:r>
              <a:rPr lang="en-US" altLang="pt-BR" sz="2400" dirty="0" err="1" smtClean="0"/>
              <a:t>acima</a:t>
            </a:r>
            <a:r>
              <a:rPr lang="en-US" altLang="pt-BR" sz="2400" dirty="0" smtClean="0"/>
              <a:t>, e</a:t>
            </a:r>
          </a:p>
          <a:p>
            <a:pPr marL="342900" lvl="1" indent="-342900" algn="just" eaLnBrk="1" hangingPunct="1">
              <a:lnSpc>
                <a:spcPct val="90000"/>
              </a:lnSpc>
              <a:spcBef>
                <a:spcPts val="500"/>
              </a:spcBef>
              <a:buFont typeface="Arial" panose="020B0604020202020204" pitchFamily="34" charset="0"/>
              <a:buChar char="•"/>
            </a:pPr>
            <a:r>
              <a:rPr lang="en-US" altLang="pt-BR" sz="2400" dirty="0" smtClean="0"/>
              <a:t>Uma </a:t>
            </a:r>
            <a:r>
              <a:rPr lang="en-US" altLang="pt-BR" sz="2400" dirty="0" err="1" smtClean="0"/>
              <a:t>lista</a:t>
            </a:r>
            <a:r>
              <a:rPr lang="en-US" altLang="pt-BR" sz="2400" dirty="0" smtClean="0"/>
              <a:t> de </a:t>
            </a:r>
            <a:r>
              <a:rPr lang="en-US" altLang="pt-BR" sz="2400" dirty="0" err="1" smtClean="0"/>
              <a:t>métodos</a:t>
            </a:r>
            <a:r>
              <a:rPr lang="en-US" altLang="pt-BR" sz="2400" dirty="0" smtClean="0"/>
              <a:t> e </a:t>
            </a:r>
            <a:r>
              <a:rPr lang="en-US" altLang="pt-BR" sz="2400" dirty="0" err="1" smtClean="0"/>
              <a:t>normas</a:t>
            </a:r>
            <a:r>
              <a:rPr lang="en-US" altLang="pt-BR" sz="2400" dirty="0" smtClean="0"/>
              <a:t> para que o </a:t>
            </a:r>
            <a:r>
              <a:rPr lang="en-US" altLang="pt-BR" sz="2400" dirty="0" err="1" smtClean="0"/>
              <a:t>laboratório</a:t>
            </a:r>
            <a:r>
              <a:rPr lang="en-US" altLang="pt-BR" sz="2400" dirty="0" smtClean="0"/>
              <a:t> realize o </a:t>
            </a:r>
            <a:r>
              <a:rPr lang="en-US" altLang="pt-BR" sz="2400" dirty="0" err="1" smtClean="0"/>
              <a:t>definido</a:t>
            </a:r>
            <a:r>
              <a:rPr lang="en-US" altLang="pt-BR" sz="2400" dirty="0" smtClean="0"/>
              <a:t> </a:t>
            </a:r>
            <a:r>
              <a:rPr lang="en-US" altLang="pt-BR" sz="2400" dirty="0" err="1" smtClean="0"/>
              <a:t>acima</a:t>
            </a:r>
            <a:r>
              <a:rPr lang="en-US" altLang="pt-BR" sz="2400" dirty="0" smtClean="0"/>
              <a:t>.</a:t>
            </a:r>
            <a:endParaRPr lang="en-US" altLang="pt-BR" sz="2400" dirty="0"/>
          </a:p>
          <a:p>
            <a:pPr marL="0" lvl="1" algn="just" eaLnBrk="1" hangingPunct="1">
              <a:lnSpc>
                <a:spcPct val="90000"/>
              </a:lnSpc>
              <a:spcBef>
                <a:spcPts val="500"/>
              </a:spcBef>
              <a:buFont typeface="Arial" pitchFamily="34" charset="0"/>
              <a:buNone/>
            </a:pPr>
            <a:endParaRPr lang="en-US" altLang="pt-BR" sz="3200" dirty="0"/>
          </a:p>
        </p:txBody>
      </p:sp>
    </p:spTree>
    <p:extLst>
      <p:ext uri="{BB962C8B-B14F-4D97-AF65-F5344CB8AC3E}">
        <p14:creationId xmlns:p14="http://schemas.microsoft.com/office/powerpoint/2010/main" val="226382451"/>
      </p:ext>
    </p:extLst>
  </p:cSld>
  <p:clrMapOvr>
    <a:masterClrMapping/>
  </p:clrMapOvr>
  <p:transition spd="med">
    <p:wedg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4000" b="1" kern="0" dirty="0" smtClean="0"/>
              <a:t>Definições</a:t>
            </a:r>
            <a:endParaRPr lang="pt-BR" sz="4000" b="1" kern="0" dirty="0"/>
          </a:p>
        </p:txBody>
      </p:sp>
      <p:sp>
        <p:nvSpPr>
          <p:cNvPr id="7171" name="Rectangle 2"/>
          <p:cNvSpPr txBox="1">
            <a:spLocks/>
          </p:cNvSpPr>
          <p:nvPr/>
        </p:nvSpPr>
        <p:spPr bwMode="auto">
          <a:xfrm>
            <a:off x="287337" y="1385649"/>
            <a:ext cx="8569325" cy="497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dirty="0" err="1" smtClean="0"/>
              <a:t>Viabilidade</a:t>
            </a:r>
            <a:r>
              <a:rPr lang="en-US" altLang="pt-BR" sz="2800" b="1" dirty="0" smtClean="0"/>
              <a:t> de </a:t>
            </a:r>
            <a:r>
              <a:rPr lang="en-US" altLang="pt-BR" sz="2800" b="1" dirty="0" err="1" smtClean="0"/>
              <a:t>Manufatura</a:t>
            </a:r>
            <a:endParaRPr lang="en-US" altLang="pt-BR" sz="2800" b="1" dirty="0"/>
          </a:p>
          <a:p>
            <a:pPr marL="0" lvl="1" algn="just" eaLnBrk="1" hangingPunct="1">
              <a:lnSpc>
                <a:spcPct val="90000"/>
              </a:lnSpc>
              <a:spcBef>
                <a:spcPts val="500"/>
              </a:spcBef>
              <a:buFont typeface="Arial" pitchFamily="34" charset="0"/>
              <a:buNone/>
            </a:pPr>
            <a:r>
              <a:rPr lang="en-US" altLang="pt-BR" sz="2400" dirty="0" smtClean="0"/>
              <a:t>Uma </a:t>
            </a:r>
            <a:r>
              <a:rPr lang="en-US" altLang="pt-BR" sz="2400" dirty="0" err="1" smtClean="0"/>
              <a:t>análise</a:t>
            </a:r>
            <a:r>
              <a:rPr lang="en-US" altLang="pt-BR" sz="2400" dirty="0" smtClean="0"/>
              <a:t> e </a:t>
            </a:r>
            <a:r>
              <a:rPr lang="en-US" altLang="pt-BR" sz="2400" dirty="0" err="1" smtClean="0"/>
              <a:t>avaliação</a:t>
            </a:r>
            <a:r>
              <a:rPr lang="en-US" altLang="pt-BR" sz="2400" dirty="0" smtClean="0"/>
              <a:t> de um </a:t>
            </a:r>
            <a:r>
              <a:rPr lang="en-US" altLang="pt-BR" sz="2400" dirty="0" err="1" smtClean="0"/>
              <a:t>projeto</a:t>
            </a:r>
            <a:r>
              <a:rPr lang="en-US" altLang="pt-BR" sz="2400" dirty="0" smtClean="0"/>
              <a:t> </a:t>
            </a:r>
            <a:r>
              <a:rPr lang="en-US" altLang="pt-BR" sz="2400" dirty="0" err="1" smtClean="0"/>
              <a:t>proposto</a:t>
            </a:r>
            <a:r>
              <a:rPr lang="en-US" altLang="pt-BR" sz="2400" dirty="0" smtClean="0"/>
              <a:t> para </a:t>
            </a:r>
            <a:r>
              <a:rPr lang="en-US" altLang="pt-BR" sz="2400" dirty="0" err="1" smtClean="0"/>
              <a:t>determinar</a:t>
            </a:r>
            <a:r>
              <a:rPr lang="en-US" altLang="pt-BR" sz="2400" dirty="0" smtClean="0"/>
              <a:t> se </a:t>
            </a:r>
            <a:r>
              <a:rPr lang="en-US" altLang="pt-BR" sz="2400" dirty="0" err="1" smtClean="0"/>
              <a:t>ele</a:t>
            </a:r>
            <a:r>
              <a:rPr lang="en-US" altLang="pt-BR" sz="2400" dirty="0" smtClean="0"/>
              <a:t> é </a:t>
            </a:r>
            <a:r>
              <a:rPr lang="en-US" altLang="pt-BR" sz="2400" dirty="0" err="1" smtClean="0"/>
              <a:t>tecnicamente</a:t>
            </a:r>
            <a:r>
              <a:rPr lang="en-US" altLang="pt-BR" sz="2400" dirty="0" smtClean="0"/>
              <a:t> </a:t>
            </a:r>
            <a:r>
              <a:rPr lang="en-US" altLang="pt-BR" sz="2400" dirty="0" err="1" smtClean="0"/>
              <a:t>viável</a:t>
            </a:r>
            <a:r>
              <a:rPr lang="en-US" altLang="pt-BR" sz="2400" dirty="0" smtClean="0"/>
              <a:t> de se </a:t>
            </a:r>
            <a:r>
              <a:rPr lang="en-US" altLang="pt-BR" sz="2400" dirty="0" err="1" smtClean="0"/>
              <a:t>manufaturar</a:t>
            </a:r>
            <a:r>
              <a:rPr lang="en-US" altLang="pt-BR" sz="2400" dirty="0" smtClean="0"/>
              <a:t> o </a:t>
            </a:r>
            <a:r>
              <a:rPr lang="en-US" altLang="pt-BR" sz="2400" dirty="0" err="1" smtClean="0"/>
              <a:t>produto</a:t>
            </a:r>
            <a:r>
              <a:rPr lang="en-US" altLang="pt-BR" sz="2400" dirty="0" smtClean="0"/>
              <a:t> para </a:t>
            </a:r>
            <a:r>
              <a:rPr lang="en-US" altLang="pt-BR" sz="2400" dirty="0" err="1" smtClean="0"/>
              <a:t>atender</a:t>
            </a:r>
            <a:r>
              <a:rPr lang="en-US" altLang="pt-BR" sz="2400" dirty="0" smtClean="0"/>
              <a:t> </a:t>
            </a:r>
            <a:r>
              <a:rPr lang="en-US" altLang="pt-BR" sz="2400" dirty="0" err="1" smtClean="0"/>
              <a:t>os</a:t>
            </a:r>
            <a:r>
              <a:rPr lang="en-US" altLang="pt-BR" sz="2400" dirty="0" smtClean="0"/>
              <a:t> </a:t>
            </a:r>
            <a:r>
              <a:rPr lang="en-US" altLang="pt-BR" sz="2400" dirty="0" err="1" smtClean="0"/>
              <a:t>requisitos</a:t>
            </a:r>
            <a:r>
              <a:rPr lang="en-US" altLang="pt-BR" sz="2400" dirty="0" smtClean="0"/>
              <a:t> do </a:t>
            </a:r>
            <a:r>
              <a:rPr lang="en-US" altLang="pt-BR" sz="2400" dirty="0" err="1" smtClean="0"/>
              <a:t>cliente</a:t>
            </a:r>
            <a:r>
              <a:rPr lang="en-US" altLang="pt-BR" sz="2400" dirty="0" smtClean="0"/>
              <a:t>. </a:t>
            </a:r>
            <a:r>
              <a:rPr lang="en-US" altLang="pt-BR" sz="2400" dirty="0" err="1" smtClean="0"/>
              <a:t>Insto</a:t>
            </a:r>
            <a:r>
              <a:rPr lang="en-US" altLang="pt-BR" sz="2400" dirty="0" smtClean="0"/>
              <a:t> </a:t>
            </a:r>
            <a:r>
              <a:rPr lang="en-US" altLang="pt-BR" sz="2400" dirty="0" err="1" smtClean="0"/>
              <a:t>inclui</a:t>
            </a:r>
            <a:r>
              <a:rPr lang="en-US" altLang="pt-BR" sz="2400" dirty="0" smtClean="0"/>
              <a:t>, mas </a:t>
            </a:r>
            <a:r>
              <a:rPr lang="en-US" altLang="pt-BR" sz="2400" dirty="0" err="1" smtClean="0"/>
              <a:t>não</a:t>
            </a:r>
            <a:r>
              <a:rPr lang="en-US" altLang="pt-BR" sz="2400" dirty="0" smtClean="0"/>
              <a:t> se </a:t>
            </a:r>
            <a:r>
              <a:rPr lang="en-US" altLang="pt-BR" sz="2400" dirty="0" err="1" smtClean="0"/>
              <a:t>limita</a:t>
            </a:r>
            <a:r>
              <a:rPr lang="en-US" altLang="pt-BR" sz="2400" dirty="0" smtClean="0"/>
              <a:t> </a:t>
            </a:r>
            <a:r>
              <a:rPr lang="en-US" altLang="pt-BR" sz="2400" dirty="0" err="1" smtClean="0"/>
              <a:t>ao</a:t>
            </a:r>
            <a:r>
              <a:rPr lang="en-US" altLang="pt-BR" sz="2400" dirty="0" smtClean="0"/>
              <a:t> </a:t>
            </a:r>
            <a:r>
              <a:rPr lang="en-US" altLang="pt-BR" sz="2400" dirty="0" err="1" smtClean="0"/>
              <a:t>seguinte</a:t>
            </a:r>
            <a:r>
              <a:rPr lang="en-US" altLang="pt-BR" sz="2400" dirty="0" smtClean="0"/>
              <a:t> (</a:t>
            </a:r>
            <a:r>
              <a:rPr lang="en-US" altLang="pt-BR" sz="2400" dirty="0" err="1" smtClean="0"/>
              <a:t>como</a:t>
            </a:r>
            <a:r>
              <a:rPr lang="en-US" altLang="pt-BR" sz="2400" dirty="0" smtClean="0"/>
              <a:t> </a:t>
            </a:r>
            <a:r>
              <a:rPr lang="en-US" altLang="pt-BR" sz="2400" dirty="0" err="1" smtClean="0"/>
              <a:t>aplicável</a:t>
            </a:r>
            <a:r>
              <a:rPr lang="en-US" altLang="pt-BR" sz="2400" dirty="0" smtClean="0"/>
              <a:t>): </a:t>
            </a:r>
            <a:r>
              <a:rPr lang="en-US" altLang="pt-BR" sz="2400" dirty="0" err="1" smtClean="0"/>
              <a:t>estar</a:t>
            </a:r>
            <a:r>
              <a:rPr lang="en-US" altLang="pt-BR" sz="2400" dirty="0" smtClean="0"/>
              <a:t> </a:t>
            </a:r>
            <a:r>
              <a:rPr lang="en-US" altLang="pt-BR" sz="2400" dirty="0" err="1" smtClean="0"/>
              <a:t>dentro</a:t>
            </a:r>
            <a:r>
              <a:rPr lang="en-US" altLang="pt-BR" sz="2400" dirty="0" smtClean="0"/>
              <a:t> dos </a:t>
            </a:r>
            <a:r>
              <a:rPr lang="en-US" altLang="pt-BR" sz="2400" dirty="0" err="1" smtClean="0"/>
              <a:t>custos</a:t>
            </a:r>
            <a:r>
              <a:rPr lang="en-US" altLang="pt-BR" sz="2400" dirty="0" smtClean="0"/>
              <a:t> </a:t>
            </a:r>
            <a:r>
              <a:rPr lang="en-US" altLang="pt-BR" sz="2400" dirty="0" err="1" smtClean="0"/>
              <a:t>estimados</a:t>
            </a:r>
            <a:r>
              <a:rPr lang="en-US" altLang="pt-BR" sz="2400" dirty="0" smtClean="0"/>
              <a:t>, e se </a:t>
            </a:r>
            <a:r>
              <a:rPr lang="en-US" altLang="pt-BR" sz="2400" dirty="0" err="1" smtClean="0"/>
              <a:t>os</a:t>
            </a:r>
            <a:r>
              <a:rPr lang="en-US" altLang="pt-BR" sz="2400" dirty="0" smtClean="0"/>
              <a:t> </a:t>
            </a:r>
            <a:r>
              <a:rPr lang="en-US" altLang="pt-BR" sz="2400" dirty="0" err="1" smtClean="0"/>
              <a:t>recursos</a:t>
            </a:r>
            <a:r>
              <a:rPr lang="en-US" altLang="pt-BR" sz="2400" dirty="0" smtClean="0"/>
              <a:t> </a:t>
            </a:r>
            <a:r>
              <a:rPr lang="en-US" altLang="pt-BR" sz="2400" dirty="0" err="1" smtClean="0"/>
              <a:t>necessários</a:t>
            </a:r>
            <a:r>
              <a:rPr lang="en-US" altLang="pt-BR" sz="2400" dirty="0" smtClean="0"/>
              <a:t>, as </a:t>
            </a:r>
            <a:r>
              <a:rPr lang="en-US" altLang="pt-BR" sz="2400" dirty="0" err="1" smtClean="0"/>
              <a:t>instalações</a:t>
            </a:r>
            <a:r>
              <a:rPr lang="en-US" altLang="pt-BR" sz="2400" dirty="0" smtClean="0"/>
              <a:t>, o </a:t>
            </a:r>
            <a:r>
              <a:rPr lang="en-US" altLang="pt-BR" sz="2400" dirty="0" err="1" smtClean="0"/>
              <a:t>ferramental</a:t>
            </a:r>
            <a:r>
              <a:rPr lang="en-US" altLang="pt-BR" sz="2400" dirty="0" smtClean="0"/>
              <a:t>, a </a:t>
            </a:r>
            <a:r>
              <a:rPr lang="en-US" altLang="pt-BR" sz="2400" dirty="0" err="1" smtClean="0"/>
              <a:t>capacidade</a:t>
            </a:r>
            <a:r>
              <a:rPr lang="en-US" altLang="pt-BR" sz="2400" dirty="0" smtClean="0"/>
              <a:t>, o software e o </a:t>
            </a:r>
            <a:r>
              <a:rPr lang="en-US" altLang="pt-BR" sz="2400" dirty="0" err="1" smtClean="0"/>
              <a:t>pessoal</a:t>
            </a:r>
            <a:r>
              <a:rPr lang="en-US" altLang="pt-BR" sz="2400" dirty="0" smtClean="0"/>
              <a:t> com as </a:t>
            </a:r>
            <a:r>
              <a:rPr lang="en-US" altLang="pt-BR" sz="2400" dirty="0" err="1" smtClean="0"/>
              <a:t>habilidades</a:t>
            </a:r>
            <a:r>
              <a:rPr lang="en-US" altLang="pt-BR" sz="2400" dirty="0" smtClean="0"/>
              <a:t> </a:t>
            </a:r>
            <a:r>
              <a:rPr lang="en-US" altLang="pt-BR" sz="2400" dirty="0" err="1" smtClean="0"/>
              <a:t>requeridas</a:t>
            </a:r>
            <a:r>
              <a:rPr lang="en-US" altLang="pt-BR" sz="2400" dirty="0" smtClean="0"/>
              <a:t>, </a:t>
            </a:r>
            <a:r>
              <a:rPr lang="en-US" altLang="pt-BR" sz="2400" dirty="0" err="1" smtClean="0"/>
              <a:t>incluindo</a:t>
            </a:r>
            <a:r>
              <a:rPr lang="en-US" altLang="pt-BR" sz="2400" dirty="0" smtClean="0"/>
              <a:t> as </a:t>
            </a:r>
            <a:r>
              <a:rPr lang="en-US" altLang="pt-BR" sz="2400" dirty="0" err="1" smtClean="0"/>
              <a:t>funções</a:t>
            </a:r>
            <a:r>
              <a:rPr lang="en-US" altLang="pt-BR" sz="2400" dirty="0" smtClean="0"/>
              <a:t> de </a:t>
            </a:r>
            <a:r>
              <a:rPr lang="en-US" altLang="pt-BR" sz="2400" dirty="0" err="1" smtClean="0"/>
              <a:t>suporte</a:t>
            </a:r>
            <a:r>
              <a:rPr lang="en-US" altLang="pt-BR" sz="2400" dirty="0" smtClean="0"/>
              <a:t>, </a:t>
            </a:r>
            <a:r>
              <a:rPr lang="en-US" altLang="pt-BR" sz="2400" dirty="0" err="1" smtClean="0"/>
              <a:t>estão</a:t>
            </a:r>
            <a:r>
              <a:rPr lang="en-US" altLang="pt-BR" sz="2400" dirty="0" smtClean="0"/>
              <a:t> </a:t>
            </a:r>
            <a:r>
              <a:rPr lang="en-US" altLang="pt-BR" sz="2400" dirty="0" err="1" smtClean="0"/>
              <a:t>disponíveis</a:t>
            </a:r>
            <a:r>
              <a:rPr lang="en-US" altLang="pt-BR" sz="2400" dirty="0" smtClean="0"/>
              <a:t> </a:t>
            </a:r>
            <a:r>
              <a:rPr lang="en-US" altLang="pt-BR" sz="2400" dirty="0" err="1" smtClean="0"/>
              <a:t>ou</a:t>
            </a:r>
            <a:r>
              <a:rPr lang="en-US" altLang="pt-BR" sz="2400" dirty="0" smtClean="0"/>
              <a:t> </a:t>
            </a:r>
            <a:r>
              <a:rPr lang="en-US" altLang="pt-BR" sz="2400" dirty="0" err="1" smtClean="0"/>
              <a:t>estão</a:t>
            </a:r>
            <a:r>
              <a:rPr lang="en-US" altLang="pt-BR" sz="2400" dirty="0" smtClean="0"/>
              <a:t> </a:t>
            </a:r>
            <a:r>
              <a:rPr lang="en-US" altLang="pt-BR" sz="2400" dirty="0" err="1" smtClean="0"/>
              <a:t>planejados</a:t>
            </a:r>
            <a:r>
              <a:rPr lang="en-US" altLang="pt-BR" sz="2400" dirty="0" smtClean="0"/>
              <a:t> para </a:t>
            </a:r>
            <a:r>
              <a:rPr lang="en-US" altLang="pt-BR" sz="2400" dirty="0" err="1" smtClean="0"/>
              <a:t>estarem</a:t>
            </a:r>
            <a:r>
              <a:rPr lang="en-US" altLang="pt-BR" sz="2400" dirty="0" smtClean="0"/>
              <a:t> </a:t>
            </a:r>
            <a:r>
              <a:rPr lang="en-US" altLang="pt-BR" sz="2400" dirty="0" err="1" smtClean="0"/>
              <a:t>disponíveis</a:t>
            </a:r>
            <a:r>
              <a:rPr lang="en-US" altLang="pt-BR" sz="2400" dirty="0" smtClean="0"/>
              <a:t>.	</a:t>
            </a:r>
          </a:p>
        </p:txBody>
      </p:sp>
    </p:spTree>
    <p:extLst>
      <p:ext uri="{BB962C8B-B14F-4D97-AF65-F5344CB8AC3E}">
        <p14:creationId xmlns:p14="http://schemas.microsoft.com/office/powerpoint/2010/main" val="3319977712"/>
      </p:ext>
    </p:extLst>
  </p:cSld>
  <p:clrMapOvr>
    <a:masterClrMapping/>
  </p:clrMapOvr>
  <p:transition spd="med">
    <p:wedg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4000" b="1" kern="0" dirty="0" smtClean="0"/>
              <a:t>Definições</a:t>
            </a:r>
            <a:endParaRPr lang="pt-BR" sz="4000" b="1" kern="0" dirty="0"/>
          </a:p>
        </p:txBody>
      </p:sp>
      <p:sp>
        <p:nvSpPr>
          <p:cNvPr id="7171" name="Rectangle 2"/>
          <p:cNvSpPr txBox="1">
            <a:spLocks/>
          </p:cNvSpPr>
          <p:nvPr/>
        </p:nvSpPr>
        <p:spPr bwMode="auto">
          <a:xfrm>
            <a:off x="287337" y="1385649"/>
            <a:ext cx="8569325" cy="497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dirty="0" err="1" smtClean="0"/>
              <a:t>Abordagem</a:t>
            </a:r>
            <a:r>
              <a:rPr lang="en-US" altLang="pt-BR" sz="2800" b="1" dirty="0" smtClean="0"/>
              <a:t> </a:t>
            </a:r>
            <a:r>
              <a:rPr lang="en-US" altLang="pt-BR" sz="2800" b="1" dirty="0" err="1" smtClean="0"/>
              <a:t>Multidisciplinar</a:t>
            </a:r>
            <a:endParaRPr lang="en-US" altLang="pt-BR" sz="2800" b="1" dirty="0"/>
          </a:p>
          <a:p>
            <a:pPr marL="0" lvl="1" algn="just" eaLnBrk="1" hangingPunct="1">
              <a:lnSpc>
                <a:spcPct val="90000"/>
              </a:lnSpc>
              <a:spcBef>
                <a:spcPts val="500"/>
              </a:spcBef>
              <a:buFont typeface="Arial" pitchFamily="34" charset="0"/>
              <a:buNone/>
            </a:pPr>
            <a:r>
              <a:rPr lang="en-US" altLang="pt-BR" sz="2400" dirty="0" err="1" smtClean="0"/>
              <a:t>Método</a:t>
            </a:r>
            <a:r>
              <a:rPr lang="en-US" altLang="pt-BR" sz="2400" dirty="0" smtClean="0"/>
              <a:t> para </a:t>
            </a:r>
            <a:r>
              <a:rPr lang="en-US" altLang="pt-BR" sz="2400" dirty="0" err="1" smtClean="0"/>
              <a:t>capturar</a:t>
            </a:r>
            <a:r>
              <a:rPr lang="en-US" altLang="pt-BR" sz="2400" dirty="0" smtClean="0"/>
              <a:t> a entrada de </a:t>
            </a:r>
            <a:r>
              <a:rPr lang="en-US" altLang="pt-BR" sz="2400" dirty="0" err="1" smtClean="0"/>
              <a:t>todas</a:t>
            </a:r>
            <a:r>
              <a:rPr lang="en-US" altLang="pt-BR" sz="2400" dirty="0" smtClean="0"/>
              <a:t> as </a:t>
            </a:r>
            <a:r>
              <a:rPr lang="en-US" altLang="pt-BR" sz="2400" dirty="0" err="1" smtClean="0"/>
              <a:t>partes</a:t>
            </a:r>
            <a:r>
              <a:rPr lang="en-US" altLang="pt-BR" sz="2400" dirty="0" smtClean="0"/>
              <a:t> </a:t>
            </a:r>
            <a:r>
              <a:rPr lang="en-US" altLang="pt-BR" sz="2400" dirty="0" err="1" smtClean="0"/>
              <a:t>interessadas</a:t>
            </a:r>
            <a:r>
              <a:rPr lang="en-US" altLang="pt-BR" sz="2400" dirty="0" smtClean="0"/>
              <a:t> que </a:t>
            </a:r>
            <a:r>
              <a:rPr lang="en-US" altLang="pt-BR" sz="2400" dirty="0" err="1" smtClean="0"/>
              <a:t>podem</a:t>
            </a:r>
            <a:r>
              <a:rPr lang="en-US" altLang="pt-BR" sz="2400" dirty="0" smtClean="0"/>
              <a:t> </a:t>
            </a:r>
            <a:r>
              <a:rPr lang="en-US" altLang="pt-BR" sz="2400" dirty="0" err="1" smtClean="0"/>
              <a:t>influenciar</a:t>
            </a:r>
            <a:r>
              <a:rPr lang="en-US" altLang="pt-BR" sz="2400" dirty="0" smtClean="0"/>
              <a:t> </a:t>
            </a:r>
            <a:r>
              <a:rPr lang="en-US" altLang="pt-BR" sz="2400" dirty="0" err="1" smtClean="0"/>
              <a:t>na</a:t>
            </a:r>
            <a:r>
              <a:rPr lang="en-US" altLang="pt-BR" sz="2400" dirty="0" smtClean="0"/>
              <a:t> </a:t>
            </a:r>
            <a:r>
              <a:rPr lang="en-US" altLang="pt-BR" sz="2400" dirty="0" err="1" smtClean="0"/>
              <a:t>maneira</a:t>
            </a:r>
            <a:r>
              <a:rPr lang="en-US" altLang="pt-BR" sz="2400" dirty="0" smtClean="0"/>
              <a:t> </a:t>
            </a:r>
            <a:r>
              <a:rPr lang="en-US" altLang="pt-BR" sz="2400" dirty="0" err="1" smtClean="0"/>
              <a:t>como</a:t>
            </a:r>
            <a:r>
              <a:rPr lang="en-US" altLang="pt-BR" sz="2400" dirty="0" smtClean="0"/>
              <a:t> um </a:t>
            </a:r>
            <a:r>
              <a:rPr lang="en-US" altLang="pt-BR" sz="2400" dirty="0" err="1" smtClean="0"/>
              <a:t>processo</a:t>
            </a:r>
            <a:r>
              <a:rPr lang="en-US" altLang="pt-BR" sz="2400" dirty="0" smtClean="0"/>
              <a:t> é </a:t>
            </a:r>
            <a:r>
              <a:rPr lang="en-US" altLang="pt-BR" sz="2400" dirty="0" err="1" smtClean="0"/>
              <a:t>administrado</a:t>
            </a:r>
            <a:r>
              <a:rPr lang="en-US" altLang="pt-BR" sz="2400" dirty="0" smtClean="0"/>
              <a:t> </a:t>
            </a:r>
            <a:r>
              <a:rPr lang="en-US" altLang="pt-BR" sz="2400" dirty="0" err="1" smtClean="0"/>
              <a:t>por</a:t>
            </a:r>
            <a:r>
              <a:rPr lang="en-US" altLang="pt-BR" sz="2400" dirty="0" smtClean="0"/>
              <a:t> </a:t>
            </a:r>
            <a:r>
              <a:rPr lang="en-US" altLang="pt-BR" sz="2400" dirty="0" err="1" smtClean="0"/>
              <a:t>uma</a:t>
            </a:r>
            <a:r>
              <a:rPr lang="en-US" altLang="pt-BR" sz="2400" dirty="0" smtClean="0"/>
              <a:t> </a:t>
            </a:r>
            <a:r>
              <a:rPr lang="en-US" altLang="pt-BR" sz="2400" dirty="0" err="1" smtClean="0"/>
              <a:t>equipe</a:t>
            </a:r>
            <a:r>
              <a:rPr lang="en-US" altLang="pt-BR" sz="2400" dirty="0" smtClean="0"/>
              <a:t> </a:t>
            </a:r>
            <a:r>
              <a:rPr lang="en-US" altLang="pt-BR" sz="2400" dirty="0" err="1" smtClean="0"/>
              <a:t>cujos</a:t>
            </a:r>
            <a:r>
              <a:rPr lang="en-US" altLang="pt-BR" sz="2400" dirty="0" smtClean="0"/>
              <a:t> </a:t>
            </a:r>
            <a:r>
              <a:rPr lang="en-US" altLang="pt-BR" sz="2400" dirty="0" err="1" smtClean="0"/>
              <a:t>membros</a:t>
            </a:r>
            <a:r>
              <a:rPr lang="en-US" altLang="pt-BR" sz="2400" dirty="0" smtClean="0"/>
              <a:t> </a:t>
            </a:r>
            <a:r>
              <a:rPr lang="en-US" altLang="pt-BR" sz="2400" dirty="0" err="1" smtClean="0"/>
              <a:t>incluem</a:t>
            </a:r>
            <a:r>
              <a:rPr lang="en-US" altLang="pt-BR" sz="2400" dirty="0" smtClean="0"/>
              <a:t> </a:t>
            </a:r>
            <a:r>
              <a:rPr lang="en-US" altLang="pt-BR" sz="2400" dirty="0" err="1" smtClean="0"/>
              <a:t>pessoal</a:t>
            </a:r>
            <a:r>
              <a:rPr lang="en-US" altLang="pt-BR" sz="2400" dirty="0" smtClean="0"/>
              <a:t> da </a:t>
            </a:r>
            <a:r>
              <a:rPr lang="en-US" altLang="pt-BR" sz="2400" dirty="0" err="1" smtClean="0"/>
              <a:t>organização</a:t>
            </a:r>
            <a:r>
              <a:rPr lang="en-US" altLang="pt-BR" sz="2400" dirty="0" smtClean="0"/>
              <a:t> e </a:t>
            </a:r>
            <a:r>
              <a:rPr lang="en-US" altLang="pt-BR" sz="2400" dirty="0" err="1" smtClean="0"/>
              <a:t>podem</a:t>
            </a:r>
            <a:r>
              <a:rPr lang="en-US" altLang="pt-BR" sz="2400" dirty="0" smtClean="0"/>
              <a:t> </a:t>
            </a:r>
            <a:r>
              <a:rPr lang="en-US" altLang="pt-BR" sz="2400" dirty="0" err="1" smtClean="0"/>
              <a:t>incluir</a:t>
            </a:r>
            <a:r>
              <a:rPr lang="en-US" altLang="pt-BR" sz="2400" dirty="0" smtClean="0"/>
              <a:t> </a:t>
            </a:r>
            <a:r>
              <a:rPr lang="en-US" altLang="pt-BR" sz="2400" dirty="0" err="1" smtClean="0"/>
              <a:t>representantes</a:t>
            </a:r>
            <a:r>
              <a:rPr lang="en-US" altLang="pt-BR" sz="2400" dirty="0" smtClean="0"/>
              <a:t> do </a:t>
            </a:r>
            <a:r>
              <a:rPr lang="en-US" altLang="pt-BR" sz="2400" dirty="0" err="1" smtClean="0"/>
              <a:t>cliente</a:t>
            </a:r>
            <a:r>
              <a:rPr lang="en-US" altLang="pt-BR" sz="2400" dirty="0" smtClean="0"/>
              <a:t> e do </a:t>
            </a:r>
            <a:r>
              <a:rPr lang="en-US" altLang="pt-BR" sz="2400" dirty="0" err="1" smtClean="0"/>
              <a:t>fornecedor</a:t>
            </a:r>
            <a:r>
              <a:rPr lang="en-US" altLang="pt-BR" sz="2400" dirty="0" smtClean="0"/>
              <a:t>; </a:t>
            </a:r>
            <a:r>
              <a:rPr lang="en-US" altLang="pt-BR" sz="2400" dirty="0" err="1" smtClean="0"/>
              <a:t>membros</a:t>
            </a:r>
            <a:r>
              <a:rPr lang="en-US" altLang="pt-BR" sz="2400" dirty="0" smtClean="0"/>
              <a:t> da </a:t>
            </a:r>
            <a:r>
              <a:rPr lang="en-US" altLang="pt-BR" sz="2400" dirty="0" err="1" smtClean="0"/>
              <a:t>equipe</a:t>
            </a:r>
            <a:r>
              <a:rPr lang="en-US" altLang="pt-BR" sz="2400" dirty="0" smtClean="0"/>
              <a:t> </a:t>
            </a:r>
            <a:r>
              <a:rPr lang="en-US" altLang="pt-BR" sz="2400" dirty="0" err="1" smtClean="0"/>
              <a:t>podem</a:t>
            </a:r>
            <a:r>
              <a:rPr lang="en-US" altLang="pt-BR" sz="2400" dirty="0" smtClean="0"/>
              <a:t> </a:t>
            </a:r>
            <a:r>
              <a:rPr lang="en-US" altLang="pt-BR" sz="2400" dirty="0" err="1" smtClean="0"/>
              <a:t>ser</a:t>
            </a:r>
            <a:r>
              <a:rPr lang="en-US" altLang="pt-BR" sz="2400" dirty="0" smtClean="0"/>
              <a:t> </a:t>
            </a:r>
            <a:r>
              <a:rPr lang="en-US" altLang="pt-BR" sz="2400" dirty="0" err="1" smtClean="0"/>
              <a:t>internos</a:t>
            </a:r>
            <a:r>
              <a:rPr lang="en-US" altLang="pt-BR" sz="2400" dirty="0" smtClean="0"/>
              <a:t> </a:t>
            </a:r>
            <a:r>
              <a:rPr lang="en-US" altLang="pt-BR" sz="2400" dirty="0" err="1" smtClean="0"/>
              <a:t>ou</a:t>
            </a:r>
            <a:r>
              <a:rPr lang="en-US" altLang="pt-BR" sz="2400" dirty="0" smtClean="0"/>
              <a:t> </a:t>
            </a:r>
            <a:r>
              <a:rPr lang="en-US" altLang="pt-BR" sz="2400" dirty="0" err="1" smtClean="0"/>
              <a:t>externos</a:t>
            </a:r>
            <a:r>
              <a:rPr lang="en-US" altLang="pt-BR" sz="2400" dirty="0" smtClean="0"/>
              <a:t> à </a:t>
            </a:r>
            <a:r>
              <a:rPr lang="en-US" altLang="pt-BR" sz="2400" dirty="0" err="1" smtClean="0"/>
              <a:t>organização</a:t>
            </a:r>
            <a:r>
              <a:rPr lang="en-US" altLang="pt-BR" sz="2400" dirty="0" smtClean="0"/>
              <a:t>; </a:t>
            </a:r>
            <a:r>
              <a:rPr lang="en-US" altLang="pt-BR" sz="2400" dirty="0" err="1" smtClean="0"/>
              <a:t>tanto</a:t>
            </a:r>
            <a:r>
              <a:rPr lang="en-US" altLang="pt-BR" sz="2400" dirty="0" smtClean="0"/>
              <a:t> </a:t>
            </a:r>
            <a:r>
              <a:rPr lang="en-US" altLang="pt-BR" sz="2400" dirty="0" err="1" smtClean="0"/>
              <a:t>equipes</a:t>
            </a:r>
            <a:r>
              <a:rPr lang="en-US" altLang="pt-BR" sz="2400" dirty="0" smtClean="0"/>
              <a:t> </a:t>
            </a:r>
            <a:r>
              <a:rPr lang="en-US" altLang="pt-BR" sz="2400" dirty="0" err="1" smtClean="0"/>
              <a:t>existentes</a:t>
            </a:r>
            <a:r>
              <a:rPr lang="en-US" altLang="pt-BR" sz="2400" dirty="0" smtClean="0"/>
              <a:t> </a:t>
            </a:r>
            <a:r>
              <a:rPr lang="en-US" altLang="pt-BR" sz="2400" dirty="0" err="1" smtClean="0"/>
              <a:t>como</a:t>
            </a:r>
            <a:r>
              <a:rPr lang="en-US" altLang="pt-BR" sz="2400" dirty="0" smtClean="0"/>
              <a:t> </a:t>
            </a:r>
            <a:r>
              <a:rPr lang="en-US" altLang="pt-BR" sz="2400" dirty="0" err="1" smtClean="0"/>
              <a:t>equipes</a:t>
            </a:r>
            <a:r>
              <a:rPr lang="en-US" altLang="pt-BR" sz="2400" dirty="0" smtClean="0"/>
              <a:t> </a:t>
            </a:r>
            <a:r>
              <a:rPr lang="en-US" altLang="pt-BR" sz="2400" dirty="0" err="1" smtClean="0"/>
              <a:t>exclusivas</a:t>
            </a:r>
            <a:r>
              <a:rPr lang="en-US" altLang="pt-BR" sz="2400" dirty="0" smtClean="0"/>
              <a:t> para </a:t>
            </a:r>
            <a:r>
              <a:rPr lang="en-US" altLang="pt-BR" sz="2400" dirty="0" err="1" smtClean="0"/>
              <a:t>este</a:t>
            </a:r>
            <a:r>
              <a:rPr lang="en-US" altLang="pt-BR" sz="2400" dirty="0" smtClean="0"/>
              <a:t> </a:t>
            </a:r>
            <a:r>
              <a:rPr lang="en-US" altLang="pt-BR" sz="2400" dirty="0" err="1" smtClean="0"/>
              <a:t>propósito</a:t>
            </a:r>
            <a:r>
              <a:rPr lang="en-US" altLang="pt-BR" sz="2400" dirty="0" smtClean="0"/>
              <a:t> (ad hoc) </a:t>
            </a:r>
            <a:r>
              <a:rPr lang="en-US" altLang="pt-BR" sz="2400" dirty="0" err="1" smtClean="0"/>
              <a:t>podem</a:t>
            </a:r>
            <a:r>
              <a:rPr lang="en-US" altLang="pt-BR" sz="2400" dirty="0" smtClean="0"/>
              <a:t> </a:t>
            </a:r>
            <a:r>
              <a:rPr lang="en-US" altLang="pt-BR" sz="2400" dirty="0" err="1" smtClean="0"/>
              <a:t>ser</a:t>
            </a:r>
            <a:r>
              <a:rPr lang="en-US" altLang="pt-BR" sz="2400" dirty="0" smtClean="0"/>
              <a:t> </a:t>
            </a:r>
            <a:r>
              <a:rPr lang="en-US" altLang="pt-BR" sz="2400" dirty="0" err="1" smtClean="0"/>
              <a:t>utilizadas</a:t>
            </a:r>
            <a:r>
              <a:rPr lang="en-US" altLang="pt-BR" sz="2400" dirty="0" smtClean="0"/>
              <a:t> </a:t>
            </a:r>
            <a:r>
              <a:rPr lang="en-US" altLang="pt-BR" sz="2400" dirty="0" err="1" smtClean="0"/>
              <a:t>conforme</a:t>
            </a:r>
            <a:r>
              <a:rPr lang="en-US" altLang="pt-BR" sz="2400" dirty="0" smtClean="0"/>
              <a:t> as </a:t>
            </a:r>
            <a:r>
              <a:rPr lang="en-US" altLang="pt-BR" sz="2400" dirty="0" err="1" smtClean="0"/>
              <a:t>circunstâncias</a:t>
            </a:r>
            <a:r>
              <a:rPr lang="en-US" altLang="pt-BR" sz="2400" dirty="0" smtClean="0"/>
              <a:t> </a:t>
            </a:r>
            <a:r>
              <a:rPr lang="en-US" altLang="pt-BR" sz="2400" dirty="0" err="1" smtClean="0"/>
              <a:t>justifiquem</a:t>
            </a:r>
            <a:r>
              <a:rPr lang="en-US" altLang="pt-BR" sz="2400" dirty="0" smtClean="0"/>
              <a:t>; as entradas para a </a:t>
            </a:r>
            <a:r>
              <a:rPr lang="en-US" altLang="pt-BR" sz="2400" dirty="0" err="1" smtClean="0"/>
              <a:t>equipe</a:t>
            </a:r>
            <a:r>
              <a:rPr lang="en-US" altLang="pt-BR" sz="2400" dirty="0" smtClean="0"/>
              <a:t> </a:t>
            </a:r>
            <a:r>
              <a:rPr lang="en-US" altLang="pt-BR" sz="2400" dirty="0" err="1" smtClean="0"/>
              <a:t>podem</a:t>
            </a:r>
            <a:r>
              <a:rPr lang="en-US" altLang="pt-BR" sz="2400" dirty="0" smtClean="0"/>
              <a:t> </a:t>
            </a:r>
            <a:r>
              <a:rPr lang="en-US" altLang="pt-BR" sz="2400" dirty="0" err="1" smtClean="0"/>
              <a:t>incluir</a:t>
            </a:r>
            <a:r>
              <a:rPr lang="en-US" altLang="pt-BR" sz="2400" dirty="0" smtClean="0"/>
              <a:t> entradas da </a:t>
            </a:r>
            <a:r>
              <a:rPr lang="en-US" altLang="pt-BR" sz="2400" dirty="0" err="1" smtClean="0"/>
              <a:t>organização</a:t>
            </a:r>
            <a:r>
              <a:rPr lang="en-US" altLang="pt-BR" sz="2400" dirty="0" smtClean="0"/>
              <a:t> e do </a:t>
            </a:r>
            <a:r>
              <a:rPr lang="en-US" altLang="pt-BR" sz="2400" dirty="0" err="1" smtClean="0"/>
              <a:t>cliente</a:t>
            </a:r>
            <a:r>
              <a:rPr lang="en-US" altLang="pt-BR" sz="2400" dirty="0" smtClean="0"/>
              <a:t>. </a:t>
            </a:r>
          </a:p>
        </p:txBody>
      </p:sp>
    </p:spTree>
    <p:extLst>
      <p:ext uri="{BB962C8B-B14F-4D97-AF65-F5344CB8AC3E}">
        <p14:creationId xmlns:p14="http://schemas.microsoft.com/office/powerpoint/2010/main" val="2246607350"/>
      </p:ext>
    </p:extLst>
  </p:cSld>
  <p:clrMapOvr>
    <a:masterClrMapping/>
  </p:clrMapOvr>
  <p:transition spd="med">
    <p:wedg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4000" b="1" kern="0" dirty="0" smtClean="0"/>
              <a:t>Definições</a:t>
            </a:r>
            <a:endParaRPr lang="pt-BR" sz="4000" b="1" kern="0" dirty="0"/>
          </a:p>
        </p:txBody>
      </p:sp>
      <p:sp>
        <p:nvSpPr>
          <p:cNvPr id="7171" name="Rectangle 2"/>
          <p:cNvSpPr txBox="1">
            <a:spLocks/>
          </p:cNvSpPr>
          <p:nvPr/>
        </p:nvSpPr>
        <p:spPr bwMode="auto">
          <a:xfrm>
            <a:off x="287337" y="1385649"/>
            <a:ext cx="8569325" cy="497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dirty="0" err="1" smtClean="0"/>
              <a:t>Nenhum</a:t>
            </a:r>
            <a:r>
              <a:rPr lang="en-US" altLang="pt-BR" sz="2800" b="1" dirty="0" smtClean="0"/>
              <a:t> </a:t>
            </a:r>
            <a:r>
              <a:rPr lang="en-US" altLang="pt-BR" sz="2800" b="1" dirty="0" err="1" smtClean="0"/>
              <a:t>Problema</a:t>
            </a:r>
            <a:r>
              <a:rPr lang="en-US" altLang="pt-BR" sz="2800" b="1" dirty="0" smtClean="0"/>
              <a:t> </a:t>
            </a:r>
            <a:r>
              <a:rPr lang="en-US" altLang="pt-BR" sz="2800" b="1" dirty="0" err="1" smtClean="0"/>
              <a:t>Encontrado</a:t>
            </a:r>
            <a:r>
              <a:rPr lang="en-US" altLang="pt-BR" sz="2800" b="1" dirty="0" smtClean="0"/>
              <a:t> (NTF)</a:t>
            </a:r>
            <a:endParaRPr lang="en-US" altLang="pt-BR" sz="2800" b="1" dirty="0"/>
          </a:p>
          <a:p>
            <a:pPr marL="0" lvl="1" algn="just" eaLnBrk="1" hangingPunct="1">
              <a:lnSpc>
                <a:spcPct val="90000"/>
              </a:lnSpc>
              <a:spcBef>
                <a:spcPts val="500"/>
              </a:spcBef>
              <a:buFont typeface="Arial" pitchFamily="34" charset="0"/>
              <a:buNone/>
            </a:pPr>
            <a:r>
              <a:rPr lang="en-US" altLang="pt-BR" sz="2400" dirty="0" err="1" smtClean="0"/>
              <a:t>Designação</a:t>
            </a:r>
            <a:r>
              <a:rPr lang="en-US" altLang="pt-BR" sz="2400" dirty="0" smtClean="0"/>
              <a:t> </a:t>
            </a:r>
            <a:r>
              <a:rPr lang="en-US" altLang="pt-BR" sz="2400" dirty="0" err="1" smtClean="0"/>
              <a:t>aplicada</a:t>
            </a:r>
            <a:r>
              <a:rPr lang="en-US" altLang="pt-BR" sz="2400" dirty="0" smtClean="0"/>
              <a:t> a </a:t>
            </a:r>
            <a:r>
              <a:rPr lang="en-US" altLang="pt-BR" sz="2400" dirty="0" err="1" smtClean="0"/>
              <a:t>uma</a:t>
            </a:r>
            <a:r>
              <a:rPr lang="en-US" altLang="pt-BR" sz="2400" dirty="0" smtClean="0"/>
              <a:t> </a:t>
            </a:r>
            <a:r>
              <a:rPr lang="en-US" altLang="pt-BR" sz="2400" dirty="0" err="1" smtClean="0"/>
              <a:t>peça</a:t>
            </a:r>
            <a:r>
              <a:rPr lang="en-US" altLang="pt-BR" sz="2400" dirty="0" smtClean="0"/>
              <a:t> </a:t>
            </a:r>
            <a:r>
              <a:rPr lang="en-US" altLang="pt-BR" sz="2400" dirty="0" err="1" smtClean="0"/>
              <a:t>substituída</a:t>
            </a:r>
            <a:r>
              <a:rPr lang="en-US" altLang="pt-BR" sz="2400" dirty="0" smtClean="0"/>
              <a:t> </a:t>
            </a:r>
            <a:r>
              <a:rPr lang="en-US" altLang="pt-BR" sz="2400" dirty="0" err="1" smtClean="0"/>
              <a:t>durante</a:t>
            </a:r>
            <a:r>
              <a:rPr lang="en-US" altLang="pt-BR" sz="2400" dirty="0" smtClean="0"/>
              <a:t> um </a:t>
            </a:r>
            <a:r>
              <a:rPr lang="en-US" altLang="pt-BR" sz="2400" dirty="0" err="1" smtClean="0"/>
              <a:t>evento</a:t>
            </a:r>
            <a:r>
              <a:rPr lang="en-US" altLang="pt-BR" sz="2400" dirty="0" smtClean="0"/>
              <a:t> de </a:t>
            </a:r>
            <a:r>
              <a:rPr lang="en-US" altLang="pt-BR" sz="2400" dirty="0" err="1" smtClean="0"/>
              <a:t>serviço</a:t>
            </a:r>
            <a:r>
              <a:rPr lang="en-US" altLang="pt-BR" sz="2400" dirty="0" smtClean="0"/>
              <a:t> que, </a:t>
            </a:r>
            <a:r>
              <a:rPr lang="en-US" altLang="pt-BR" sz="2400" dirty="0" err="1" smtClean="0"/>
              <a:t>quando</a:t>
            </a:r>
            <a:r>
              <a:rPr lang="en-US" altLang="pt-BR" sz="2400" dirty="0" smtClean="0"/>
              <a:t> </a:t>
            </a:r>
            <a:r>
              <a:rPr lang="en-US" altLang="pt-BR" sz="2400" dirty="0" err="1" smtClean="0"/>
              <a:t>analisada</a:t>
            </a:r>
            <a:r>
              <a:rPr lang="en-US" altLang="pt-BR" sz="2400" dirty="0" smtClean="0"/>
              <a:t> </a:t>
            </a:r>
            <a:r>
              <a:rPr lang="en-US" altLang="pt-BR" sz="2400" dirty="0" err="1" smtClean="0"/>
              <a:t>pelo</a:t>
            </a:r>
            <a:r>
              <a:rPr lang="en-US" altLang="pt-BR" sz="2400" dirty="0" smtClean="0"/>
              <a:t> </a:t>
            </a:r>
            <a:r>
              <a:rPr lang="en-US" altLang="pt-BR" sz="2400" dirty="0" err="1" smtClean="0"/>
              <a:t>fabricante</a:t>
            </a:r>
            <a:r>
              <a:rPr lang="en-US" altLang="pt-BR" sz="2400" dirty="0" smtClean="0"/>
              <a:t> do </a:t>
            </a:r>
            <a:r>
              <a:rPr lang="en-US" altLang="pt-BR" sz="2400" dirty="0" err="1" smtClean="0"/>
              <a:t>veículo</a:t>
            </a:r>
            <a:r>
              <a:rPr lang="en-US" altLang="pt-BR" sz="2400" dirty="0" smtClean="0"/>
              <a:t> </a:t>
            </a:r>
            <a:r>
              <a:rPr lang="en-US" altLang="pt-BR" sz="2400" dirty="0" err="1" smtClean="0"/>
              <a:t>ou</a:t>
            </a:r>
            <a:r>
              <a:rPr lang="en-US" altLang="pt-BR" sz="2400" dirty="0" smtClean="0"/>
              <a:t> da </a:t>
            </a:r>
            <a:r>
              <a:rPr lang="en-US" altLang="pt-BR" sz="2400" dirty="0" err="1" smtClean="0"/>
              <a:t>peça</a:t>
            </a:r>
            <a:r>
              <a:rPr lang="en-US" altLang="pt-BR" sz="2400" dirty="0" smtClean="0"/>
              <a:t>, </a:t>
            </a:r>
            <a:r>
              <a:rPr lang="en-US" altLang="pt-BR" sz="2400" dirty="0" err="1" smtClean="0"/>
              <a:t>atende</a:t>
            </a:r>
            <a:r>
              <a:rPr lang="en-US" altLang="pt-BR" sz="2400" dirty="0" smtClean="0"/>
              <a:t> a </a:t>
            </a:r>
            <a:r>
              <a:rPr lang="en-US" altLang="pt-BR" sz="2400" dirty="0" err="1" smtClean="0"/>
              <a:t>todos</a:t>
            </a:r>
            <a:r>
              <a:rPr lang="en-US" altLang="pt-BR" sz="2400" dirty="0" smtClean="0"/>
              <a:t> </a:t>
            </a:r>
            <a:r>
              <a:rPr lang="en-US" altLang="pt-BR" sz="2400" dirty="0" err="1" smtClean="0"/>
              <a:t>os</a:t>
            </a:r>
            <a:r>
              <a:rPr lang="en-US" altLang="pt-BR" sz="2400" dirty="0" smtClean="0"/>
              <a:t> </a:t>
            </a:r>
            <a:r>
              <a:rPr lang="en-US" altLang="pt-BR" sz="2400" dirty="0" err="1" smtClean="0"/>
              <a:t>requisitos</a:t>
            </a:r>
            <a:r>
              <a:rPr lang="en-US" altLang="pt-BR" sz="2400" dirty="0" smtClean="0"/>
              <a:t> de </a:t>
            </a:r>
            <a:r>
              <a:rPr lang="en-US" altLang="pt-BR" sz="2400" dirty="0" err="1" smtClean="0"/>
              <a:t>uma</a:t>
            </a:r>
            <a:r>
              <a:rPr lang="en-US" altLang="pt-BR" sz="2400" dirty="0" smtClean="0"/>
              <a:t> “</a:t>
            </a:r>
            <a:r>
              <a:rPr lang="en-US" altLang="pt-BR" sz="2400" dirty="0" err="1" smtClean="0"/>
              <a:t>peça</a:t>
            </a:r>
            <a:r>
              <a:rPr lang="en-US" altLang="pt-BR" sz="2400" dirty="0" smtClean="0"/>
              <a:t> boa” (</a:t>
            </a:r>
            <a:r>
              <a:rPr lang="en-US" altLang="pt-BR" sz="2400" dirty="0" err="1" smtClean="0"/>
              <a:t>também</a:t>
            </a:r>
            <a:r>
              <a:rPr lang="en-US" altLang="pt-BR" sz="2400" dirty="0" smtClean="0"/>
              <a:t> </a:t>
            </a:r>
            <a:r>
              <a:rPr lang="en-US" altLang="pt-BR" sz="2400" dirty="0" err="1" smtClean="0"/>
              <a:t>referida</a:t>
            </a:r>
            <a:r>
              <a:rPr lang="en-US" altLang="pt-BR" sz="2400" dirty="0" smtClean="0"/>
              <a:t> </a:t>
            </a:r>
            <a:r>
              <a:rPr lang="en-US" altLang="pt-BR" sz="2400" dirty="0" err="1" smtClean="0"/>
              <a:t>como</a:t>
            </a:r>
            <a:r>
              <a:rPr lang="en-US" altLang="pt-BR" sz="2400" dirty="0" smtClean="0"/>
              <a:t> “</a:t>
            </a:r>
            <a:r>
              <a:rPr lang="en-US" altLang="pt-BR" sz="2400" dirty="0" err="1" smtClean="0"/>
              <a:t>Nenhuma</a:t>
            </a:r>
            <a:r>
              <a:rPr lang="en-US" altLang="pt-BR" sz="2400" dirty="0" smtClean="0"/>
              <a:t> </a:t>
            </a:r>
            <a:r>
              <a:rPr lang="en-US" altLang="pt-BR" sz="2400" dirty="0" err="1" smtClean="0"/>
              <a:t>Falha</a:t>
            </a:r>
            <a:r>
              <a:rPr lang="en-US" altLang="pt-BR" sz="2400" dirty="0" smtClean="0"/>
              <a:t> </a:t>
            </a:r>
            <a:r>
              <a:rPr lang="en-US" altLang="pt-BR" sz="2400" dirty="0" err="1" smtClean="0"/>
              <a:t>Encontrada</a:t>
            </a:r>
            <a:r>
              <a:rPr lang="en-US" altLang="pt-BR" sz="2400" dirty="0" smtClean="0"/>
              <a:t>” </a:t>
            </a:r>
            <a:r>
              <a:rPr lang="en-US" altLang="pt-BR" sz="2400" dirty="0" err="1" smtClean="0"/>
              <a:t>ou</a:t>
            </a:r>
            <a:r>
              <a:rPr lang="en-US" altLang="pt-BR" sz="2400" dirty="0" smtClean="0"/>
              <a:t> “</a:t>
            </a:r>
            <a:r>
              <a:rPr lang="en-US" altLang="pt-BR" sz="2400" dirty="0" err="1" smtClean="0"/>
              <a:t>Problema</a:t>
            </a:r>
            <a:r>
              <a:rPr lang="en-US" altLang="pt-BR" sz="2400" dirty="0" smtClean="0"/>
              <a:t> </a:t>
            </a:r>
            <a:r>
              <a:rPr lang="en-US" altLang="pt-BR" sz="2400" dirty="0" err="1" smtClean="0"/>
              <a:t>Não</a:t>
            </a:r>
            <a:r>
              <a:rPr lang="en-US" altLang="pt-BR" sz="2400" dirty="0" smtClean="0"/>
              <a:t> </a:t>
            </a:r>
            <a:r>
              <a:rPr lang="en-US" altLang="pt-BR" sz="2400" dirty="0" err="1" smtClean="0"/>
              <a:t>Encontrado</a:t>
            </a:r>
            <a:r>
              <a:rPr lang="en-US" altLang="pt-BR" sz="2400" dirty="0" smtClean="0"/>
              <a:t>”).</a:t>
            </a:r>
          </a:p>
          <a:p>
            <a:pPr marL="0" lvl="1" algn="just" eaLnBrk="1" hangingPunct="1">
              <a:lnSpc>
                <a:spcPct val="90000"/>
              </a:lnSpc>
              <a:spcBef>
                <a:spcPts val="500"/>
              </a:spcBef>
              <a:buFont typeface="Arial" pitchFamily="34" charset="0"/>
              <a:buNone/>
            </a:pPr>
            <a:endParaRPr lang="en-US" altLang="pt-BR" sz="2400" dirty="0"/>
          </a:p>
          <a:p>
            <a:pPr marL="0" lvl="1" algn="just" eaLnBrk="1" hangingPunct="1">
              <a:lnSpc>
                <a:spcPct val="90000"/>
              </a:lnSpc>
              <a:spcBef>
                <a:spcPts val="500"/>
              </a:spcBef>
              <a:buFont typeface="Arial" pitchFamily="34" charset="0"/>
              <a:buNone/>
            </a:pPr>
            <a:r>
              <a:rPr lang="en-US" altLang="pt-BR" sz="2800" b="1" dirty="0" err="1"/>
              <a:t>Processo</a:t>
            </a:r>
            <a:r>
              <a:rPr lang="en-US" altLang="pt-BR" sz="2800" b="1" dirty="0"/>
              <a:t> </a:t>
            </a:r>
            <a:r>
              <a:rPr lang="en-US" altLang="pt-BR" sz="2800" b="1" dirty="0" err="1"/>
              <a:t>Terceirizado</a:t>
            </a:r>
            <a:endParaRPr lang="en-US" altLang="pt-BR" sz="2800" b="1" dirty="0"/>
          </a:p>
          <a:p>
            <a:pPr marL="0" lvl="1" algn="just" eaLnBrk="1" hangingPunct="1">
              <a:lnSpc>
                <a:spcPct val="90000"/>
              </a:lnSpc>
              <a:spcBef>
                <a:spcPts val="500"/>
              </a:spcBef>
              <a:buFont typeface="Arial" pitchFamily="34" charset="0"/>
              <a:buNone/>
            </a:pPr>
            <a:r>
              <a:rPr lang="en-US" altLang="pt-BR" sz="2400" dirty="0" smtClean="0"/>
              <a:t>Parte da </a:t>
            </a:r>
            <a:r>
              <a:rPr lang="en-US" altLang="pt-BR" sz="2400" dirty="0" err="1" smtClean="0"/>
              <a:t>função</a:t>
            </a:r>
            <a:r>
              <a:rPr lang="en-US" altLang="pt-BR" sz="2400" dirty="0" smtClean="0"/>
              <a:t> de </a:t>
            </a:r>
            <a:r>
              <a:rPr lang="en-US" altLang="pt-BR" sz="2400" dirty="0" err="1" smtClean="0"/>
              <a:t>uma</a:t>
            </a:r>
            <a:r>
              <a:rPr lang="en-US" altLang="pt-BR" sz="2400" dirty="0" smtClean="0"/>
              <a:t> </a:t>
            </a:r>
            <a:r>
              <a:rPr lang="en-US" altLang="pt-BR" sz="2400" dirty="0" err="1" smtClean="0"/>
              <a:t>organização</a:t>
            </a:r>
            <a:r>
              <a:rPr lang="en-US" altLang="pt-BR" sz="2400" dirty="0" smtClean="0"/>
              <a:t> (</a:t>
            </a:r>
            <a:r>
              <a:rPr lang="en-US" altLang="pt-BR" sz="2400" dirty="0" err="1" smtClean="0"/>
              <a:t>ou</a:t>
            </a:r>
            <a:r>
              <a:rPr lang="en-US" altLang="pt-BR" sz="2400" dirty="0" smtClean="0"/>
              <a:t> </a:t>
            </a:r>
            <a:r>
              <a:rPr lang="en-US" altLang="pt-BR" sz="2400" dirty="0" err="1" smtClean="0"/>
              <a:t>processos</a:t>
            </a:r>
            <a:r>
              <a:rPr lang="en-US" altLang="pt-BR" sz="2400" dirty="0" smtClean="0"/>
              <a:t>) que é </a:t>
            </a:r>
            <a:r>
              <a:rPr lang="en-US" altLang="pt-BR" sz="2400" dirty="0" err="1" smtClean="0"/>
              <a:t>realizada</a:t>
            </a:r>
            <a:r>
              <a:rPr lang="en-US" altLang="pt-BR" sz="2400" dirty="0" smtClean="0"/>
              <a:t> </a:t>
            </a:r>
            <a:r>
              <a:rPr lang="en-US" altLang="pt-BR" sz="2400" dirty="0" err="1" smtClean="0"/>
              <a:t>por</a:t>
            </a:r>
            <a:r>
              <a:rPr lang="en-US" altLang="pt-BR" sz="2400" dirty="0" smtClean="0"/>
              <a:t> </a:t>
            </a:r>
            <a:r>
              <a:rPr lang="en-US" altLang="pt-BR" sz="2400" dirty="0" err="1" smtClean="0"/>
              <a:t>uma</a:t>
            </a:r>
            <a:r>
              <a:rPr lang="en-US" altLang="pt-BR" sz="2400" dirty="0" smtClean="0"/>
              <a:t> </a:t>
            </a:r>
            <a:r>
              <a:rPr lang="en-US" altLang="pt-BR" sz="2400" dirty="0" err="1" smtClean="0"/>
              <a:t>organização</a:t>
            </a:r>
            <a:r>
              <a:rPr lang="en-US" altLang="pt-BR" sz="2400" dirty="0" smtClean="0"/>
              <a:t> externa.</a:t>
            </a:r>
          </a:p>
        </p:txBody>
      </p:sp>
    </p:spTree>
    <p:extLst>
      <p:ext uri="{BB962C8B-B14F-4D97-AF65-F5344CB8AC3E}">
        <p14:creationId xmlns:p14="http://schemas.microsoft.com/office/powerpoint/2010/main" val="450046590"/>
      </p:ext>
    </p:extLst>
  </p:cSld>
  <p:clrMapOvr>
    <a:masterClrMapping/>
  </p:clrMapOvr>
  <p:transition spd="med">
    <p:wedg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4000" b="1" kern="0" dirty="0" smtClean="0"/>
              <a:t>Definições</a:t>
            </a:r>
            <a:endParaRPr lang="pt-BR" sz="4000" b="1" kern="0" dirty="0"/>
          </a:p>
        </p:txBody>
      </p:sp>
      <p:sp>
        <p:nvSpPr>
          <p:cNvPr id="7171" name="Rectangle 2"/>
          <p:cNvSpPr txBox="1">
            <a:spLocks/>
          </p:cNvSpPr>
          <p:nvPr/>
        </p:nvSpPr>
        <p:spPr bwMode="auto">
          <a:xfrm>
            <a:off x="287337" y="1385649"/>
            <a:ext cx="8569325" cy="497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dirty="0" err="1" smtClean="0"/>
              <a:t>Revisão</a:t>
            </a:r>
            <a:r>
              <a:rPr lang="en-US" altLang="pt-BR" sz="2800" b="1" dirty="0" smtClean="0"/>
              <a:t> </a:t>
            </a:r>
            <a:r>
              <a:rPr lang="en-US" altLang="pt-BR" sz="2800" b="1" dirty="0" err="1" smtClean="0"/>
              <a:t>Periódica</a:t>
            </a:r>
            <a:endParaRPr lang="en-US" altLang="pt-BR" sz="2800" b="1" dirty="0"/>
          </a:p>
          <a:p>
            <a:pPr marL="0" lvl="1" algn="just" eaLnBrk="1" hangingPunct="1">
              <a:lnSpc>
                <a:spcPct val="90000"/>
              </a:lnSpc>
              <a:spcBef>
                <a:spcPts val="500"/>
              </a:spcBef>
              <a:buFont typeface="Arial" pitchFamily="34" charset="0"/>
              <a:buNone/>
            </a:pPr>
            <a:r>
              <a:rPr lang="en-US" altLang="pt-BR" sz="2400" dirty="0" err="1" smtClean="0"/>
              <a:t>Metodologia</a:t>
            </a:r>
            <a:r>
              <a:rPr lang="en-US" altLang="pt-BR" sz="2400" dirty="0" smtClean="0"/>
              <a:t> de </a:t>
            </a:r>
            <a:r>
              <a:rPr lang="en-US" altLang="pt-BR" sz="2400" dirty="0" err="1" smtClean="0"/>
              <a:t>manutenção</a:t>
            </a:r>
            <a:r>
              <a:rPr lang="en-US" altLang="pt-BR" sz="2400" dirty="0" smtClean="0"/>
              <a:t> para </a:t>
            </a:r>
            <a:r>
              <a:rPr lang="en-US" altLang="pt-BR" sz="2400" dirty="0" err="1" smtClean="0"/>
              <a:t>prevenir</a:t>
            </a:r>
            <a:r>
              <a:rPr lang="en-US" altLang="pt-BR" sz="2400" dirty="0" smtClean="0"/>
              <a:t> </a:t>
            </a:r>
            <a:r>
              <a:rPr lang="en-US" altLang="pt-BR" sz="2400" dirty="0" err="1" smtClean="0"/>
              <a:t>uma</a:t>
            </a:r>
            <a:r>
              <a:rPr lang="en-US" altLang="pt-BR" sz="2400" dirty="0" smtClean="0"/>
              <a:t> </a:t>
            </a:r>
            <a:r>
              <a:rPr lang="en-US" altLang="pt-BR" sz="2400" dirty="0" err="1" smtClean="0"/>
              <a:t>grande</a:t>
            </a:r>
            <a:r>
              <a:rPr lang="en-US" altLang="pt-BR" sz="2400" dirty="0" smtClean="0"/>
              <a:t> </a:t>
            </a:r>
            <a:r>
              <a:rPr lang="en-US" altLang="pt-BR" sz="2400" dirty="0" err="1" smtClean="0"/>
              <a:t>quebra</a:t>
            </a:r>
            <a:r>
              <a:rPr lang="en-US" altLang="pt-BR" sz="2400" dirty="0" smtClean="0"/>
              <a:t> </a:t>
            </a:r>
            <a:r>
              <a:rPr lang="en-US" altLang="pt-BR" sz="2400" dirty="0" err="1" smtClean="0"/>
              <a:t>não</a:t>
            </a:r>
            <a:r>
              <a:rPr lang="en-US" altLang="pt-BR" sz="2400" dirty="0" smtClean="0"/>
              <a:t> </a:t>
            </a:r>
            <a:r>
              <a:rPr lang="en-US" altLang="pt-BR" sz="2400" dirty="0" err="1" smtClean="0"/>
              <a:t>planejada</a:t>
            </a:r>
            <a:r>
              <a:rPr lang="en-US" altLang="pt-BR" sz="2400" dirty="0" smtClean="0"/>
              <a:t> </a:t>
            </a:r>
            <a:r>
              <a:rPr lang="en-US" altLang="pt-BR" sz="2400" dirty="0" err="1" smtClean="0"/>
              <a:t>onde</a:t>
            </a:r>
            <a:r>
              <a:rPr lang="en-US" altLang="pt-BR" sz="2400" dirty="0" smtClean="0"/>
              <a:t>, </a:t>
            </a:r>
            <a:r>
              <a:rPr lang="en-US" altLang="pt-BR" sz="2400" dirty="0" err="1" smtClean="0"/>
              <a:t>baseado</a:t>
            </a:r>
            <a:r>
              <a:rPr lang="en-US" altLang="pt-BR" sz="2400" dirty="0" smtClean="0"/>
              <a:t> no </a:t>
            </a:r>
            <a:r>
              <a:rPr lang="en-US" altLang="pt-BR" sz="2400" dirty="0" err="1" smtClean="0"/>
              <a:t>histórico</a:t>
            </a:r>
            <a:r>
              <a:rPr lang="en-US" altLang="pt-BR" sz="2400" dirty="0" smtClean="0"/>
              <a:t> de </a:t>
            </a:r>
            <a:r>
              <a:rPr lang="en-US" altLang="pt-BR" sz="2400" dirty="0" err="1" smtClean="0"/>
              <a:t>falhas</a:t>
            </a:r>
            <a:r>
              <a:rPr lang="en-US" altLang="pt-BR" sz="2400" dirty="0" smtClean="0"/>
              <a:t> </a:t>
            </a:r>
            <a:r>
              <a:rPr lang="en-US" altLang="pt-BR" sz="2400" dirty="0" err="1" smtClean="0"/>
              <a:t>ou</a:t>
            </a:r>
            <a:r>
              <a:rPr lang="en-US" altLang="pt-BR" sz="2400" dirty="0" smtClean="0"/>
              <a:t> </a:t>
            </a:r>
            <a:r>
              <a:rPr lang="en-US" altLang="pt-BR" sz="2400" dirty="0" err="1" smtClean="0"/>
              <a:t>interrupção</a:t>
            </a:r>
            <a:r>
              <a:rPr lang="en-US" altLang="pt-BR" sz="2400" dirty="0" smtClean="0"/>
              <a:t>, </a:t>
            </a:r>
            <a:r>
              <a:rPr lang="en-US" altLang="pt-BR" sz="2400" dirty="0" err="1" smtClean="0"/>
              <a:t>uma</a:t>
            </a:r>
            <a:r>
              <a:rPr lang="en-US" altLang="pt-BR" sz="2400" dirty="0" smtClean="0"/>
              <a:t> </a:t>
            </a:r>
            <a:r>
              <a:rPr lang="en-US" altLang="pt-BR" sz="2400" dirty="0" err="1" smtClean="0"/>
              <a:t>peça</a:t>
            </a:r>
            <a:r>
              <a:rPr lang="en-US" altLang="pt-BR" sz="2400" dirty="0" smtClean="0"/>
              <a:t> do </a:t>
            </a:r>
            <a:r>
              <a:rPr lang="en-US" altLang="pt-BR" sz="2400" dirty="0" err="1" smtClean="0"/>
              <a:t>equipamento</a:t>
            </a:r>
            <a:r>
              <a:rPr lang="en-US" altLang="pt-BR" sz="2400" dirty="0" smtClean="0"/>
              <a:t> </a:t>
            </a:r>
            <a:r>
              <a:rPr lang="en-US" altLang="pt-BR" sz="2400" dirty="0" err="1" smtClean="0"/>
              <a:t>ou</a:t>
            </a:r>
            <a:r>
              <a:rPr lang="en-US" altLang="pt-BR" sz="2400" dirty="0" smtClean="0"/>
              <a:t> </a:t>
            </a:r>
            <a:r>
              <a:rPr lang="en-US" altLang="pt-BR" sz="2400" dirty="0" err="1" smtClean="0"/>
              <a:t>subsistema</a:t>
            </a:r>
            <a:r>
              <a:rPr lang="en-US" altLang="pt-BR" sz="2400" dirty="0" smtClean="0"/>
              <a:t> do </a:t>
            </a:r>
            <a:r>
              <a:rPr lang="en-US" altLang="pt-BR" sz="2400" dirty="0" err="1" smtClean="0"/>
              <a:t>equipamento</a:t>
            </a:r>
            <a:r>
              <a:rPr lang="en-US" altLang="pt-BR" sz="2400" dirty="0" smtClean="0"/>
              <a:t>, é </a:t>
            </a:r>
            <a:r>
              <a:rPr lang="en-US" altLang="pt-BR" sz="2400" dirty="0" err="1" smtClean="0"/>
              <a:t>proativamente</a:t>
            </a:r>
            <a:r>
              <a:rPr lang="en-US" altLang="pt-BR" sz="2400" dirty="0" smtClean="0"/>
              <a:t> </a:t>
            </a:r>
            <a:r>
              <a:rPr lang="en-US" altLang="pt-BR" sz="2400" dirty="0" err="1" smtClean="0"/>
              <a:t>retirada</a:t>
            </a:r>
            <a:r>
              <a:rPr lang="en-US" altLang="pt-BR" sz="2400" dirty="0" smtClean="0"/>
              <a:t> de </a:t>
            </a:r>
            <a:r>
              <a:rPr lang="en-US" altLang="pt-BR" sz="2400" dirty="0" err="1" smtClean="0"/>
              <a:t>serviço</a:t>
            </a:r>
            <a:r>
              <a:rPr lang="en-US" altLang="pt-BR" sz="2400" dirty="0" smtClean="0"/>
              <a:t> e </a:t>
            </a:r>
            <a:r>
              <a:rPr lang="en-US" altLang="pt-BR" sz="2400" dirty="0" err="1" smtClean="0"/>
              <a:t>desmontada</a:t>
            </a:r>
            <a:r>
              <a:rPr lang="en-US" altLang="pt-BR" sz="2400" dirty="0" smtClean="0"/>
              <a:t>, </a:t>
            </a:r>
            <a:r>
              <a:rPr lang="en-US" altLang="pt-BR" sz="2400" dirty="0" err="1" smtClean="0"/>
              <a:t>reparada</a:t>
            </a:r>
            <a:r>
              <a:rPr lang="en-US" altLang="pt-BR" sz="2400" dirty="0" smtClean="0"/>
              <a:t>, </a:t>
            </a:r>
            <a:r>
              <a:rPr lang="en-US" altLang="pt-BR" sz="2400" dirty="0" err="1" smtClean="0"/>
              <a:t>substituída</a:t>
            </a:r>
            <a:r>
              <a:rPr lang="en-US" altLang="pt-BR" sz="2400" dirty="0" smtClean="0"/>
              <a:t>, </a:t>
            </a:r>
            <a:r>
              <a:rPr lang="en-US" altLang="pt-BR" sz="2400" dirty="0" err="1" smtClean="0"/>
              <a:t>remontada</a:t>
            </a:r>
            <a:r>
              <a:rPr lang="en-US" altLang="pt-BR" sz="2400" dirty="0" smtClean="0"/>
              <a:t> e </a:t>
            </a:r>
            <a:r>
              <a:rPr lang="en-US" altLang="pt-BR" sz="2400" dirty="0" err="1" smtClean="0"/>
              <a:t>depois</a:t>
            </a:r>
            <a:r>
              <a:rPr lang="en-US" altLang="pt-BR" sz="2400" dirty="0" smtClean="0"/>
              <a:t> </a:t>
            </a:r>
            <a:r>
              <a:rPr lang="en-US" altLang="pt-BR" sz="2400" dirty="0" err="1" smtClean="0"/>
              <a:t>retornada</a:t>
            </a:r>
            <a:r>
              <a:rPr lang="en-US" altLang="pt-BR" sz="2400" dirty="0" smtClean="0"/>
              <a:t> </a:t>
            </a:r>
            <a:r>
              <a:rPr lang="en-US" altLang="pt-BR" sz="2400" dirty="0" err="1" smtClean="0"/>
              <a:t>ao</a:t>
            </a:r>
            <a:r>
              <a:rPr lang="en-US" altLang="pt-BR" sz="2400" dirty="0" smtClean="0"/>
              <a:t> </a:t>
            </a:r>
            <a:r>
              <a:rPr lang="en-US" altLang="pt-BR" sz="2400" dirty="0" err="1" smtClean="0"/>
              <a:t>serviço</a:t>
            </a:r>
            <a:r>
              <a:rPr lang="en-US" altLang="pt-BR" sz="2400" dirty="0" smtClean="0"/>
              <a:t>.</a:t>
            </a:r>
          </a:p>
          <a:p>
            <a:pPr marL="0" lvl="1" algn="just" eaLnBrk="1" hangingPunct="1">
              <a:lnSpc>
                <a:spcPct val="90000"/>
              </a:lnSpc>
              <a:spcBef>
                <a:spcPts val="500"/>
              </a:spcBef>
              <a:buFont typeface="Arial" pitchFamily="34" charset="0"/>
              <a:buNone/>
            </a:pPr>
            <a:endParaRPr lang="en-US" altLang="pt-BR" sz="2400" dirty="0"/>
          </a:p>
          <a:p>
            <a:pPr marL="0" lvl="1" algn="just" eaLnBrk="1" hangingPunct="1">
              <a:lnSpc>
                <a:spcPct val="90000"/>
              </a:lnSpc>
              <a:spcBef>
                <a:spcPts val="500"/>
              </a:spcBef>
              <a:buFont typeface="Arial" pitchFamily="34" charset="0"/>
              <a:buNone/>
            </a:pPr>
            <a:r>
              <a:rPr lang="en-US" altLang="pt-BR" sz="2800" b="1" dirty="0" err="1" smtClean="0"/>
              <a:t>Manutenção</a:t>
            </a:r>
            <a:r>
              <a:rPr lang="en-US" altLang="pt-BR" sz="2800" b="1" dirty="0" smtClean="0"/>
              <a:t> </a:t>
            </a:r>
            <a:r>
              <a:rPr lang="en-US" altLang="pt-BR" sz="2800" b="1" dirty="0" err="1" smtClean="0"/>
              <a:t>Preditiva</a:t>
            </a:r>
            <a:endParaRPr lang="en-US" altLang="pt-BR" sz="2800" b="1" dirty="0"/>
          </a:p>
          <a:p>
            <a:pPr marL="0" lvl="1" algn="just" eaLnBrk="1" hangingPunct="1">
              <a:lnSpc>
                <a:spcPct val="90000"/>
              </a:lnSpc>
              <a:spcBef>
                <a:spcPts val="500"/>
              </a:spcBef>
              <a:buFont typeface="Arial" pitchFamily="34" charset="0"/>
              <a:buNone/>
            </a:pPr>
            <a:r>
              <a:rPr lang="en-US" altLang="pt-BR" sz="2400" dirty="0" smtClean="0"/>
              <a:t>Uma </a:t>
            </a:r>
            <a:r>
              <a:rPr lang="en-US" altLang="pt-BR" sz="2400" dirty="0" err="1" smtClean="0"/>
              <a:t>abordagem</a:t>
            </a:r>
            <a:r>
              <a:rPr lang="en-US" altLang="pt-BR" sz="2400" dirty="0" smtClean="0"/>
              <a:t> e um </a:t>
            </a:r>
            <a:r>
              <a:rPr lang="en-US" altLang="pt-BR" sz="2400" dirty="0" err="1" smtClean="0"/>
              <a:t>conjunto</a:t>
            </a:r>
            <a:r>
              <a:rPr lang="en-US" altLang="pt-BR" sz="2400" dirty="0" smtClean="0"/>
              <a:t> de </a:t>
            </a:r>
            <a:r>
              <a:rPr lang="en-US" altLang="pt-BR" sz="2400" dirty="0" err="1" smtClean="0"/>
              <a:t>técnicas</a:t>
            </a:r>
            <a:r>
              <a:rPr lang="en-US" altLang="pt-BR" sz="2400" dirty="0" smtClean="0"/>
              <a:t> para </a:t>
            </a:r>
            <a:r>
              <a:rPr lang="en-US" altLang="pt-BR" sz="2400" dirty="0" err="1" smtClean="0"/>
              <a:t>avaliar</a:t>
            </a:r>
            <a:r>
              <a:rPr lang="en-US" altLang="pt-BR" sz="2400" dirty="0" smtClean="0"/>
              <a:t> a </a:t>
            </a:r>
            <a:r>
              <a:rPr lang="en-US" altLang="pt-BR" sz="2400" dirty="0" err="1" smtClean="0"/>
              <a:t>condição</a:t>
            </a:r>
            <a:r>
              <a:rPr lang="en-US" altLang="pt-BR" sz="2400" dirty="0" smtClean="0"/>
              <a:t> dos </a:t>
            </a:r>
            <a:r>
              <a:rPr lang="en-US" altLang="pt-BR" sz="2400" dirty="0" err="1" smtClean="0"/>
              <a:t>equipamentos</a:t>
            </a:r>
            <a:r>
              <a:rPr lang="en-US" altLang="pt-BR" sz="2400" dirty="0" smtClean="0"/>
              <a:t> </a:t>
            </a:r>
            <a:r>
              <a:rPr lang="en-US" altLang="pt-BR" sz="2400" dirty="0" err="1" smtClean="0"/>
              <a:t>em</a:t>
            </a:r>
            <a:r>
              <a:rPr lang="en-US" altLang="pt-BR" sz="2400" dirty="0" smtClean="0"/>
              <a:t> </a:t>
            </a:r>
            <a:r>
              <a:rPr lang="en-US" altLang="pt-BR" sz="2400" dirty="0" err="1" smtClean="0"/>
              <a:t>serviço</a:t>
            </a:r>
            <a:r>
              <a:rPr lang="en-US" altLang="pt-BR" sz="2400" dirty="0" smtClean="0"/>
              <a:t> </a:t>
            </a:r>
            <a:r>
              <a:rPr lang="en-US" altLang="pt-BR" sz="2400" dirty="0" err="1" smtClean="0"/>
              <a:t>através</a:t>
            </a:r>
            <a:r>
              <a:rPr lang="en-US" altLang="pt-BR" sz="2400" dirty="0" smtClean="0"/>
              <a:t> da </a:t>
            </a:r>
            <a:r>
              <a:rPr lang="en-US" altLang="pt-BR" sz="2400" dirty="0" err="1" smtClean="0"/>
              <a:t>realização</a:t>
            </a:r>
            <a:r>
              <a:rPr lang="en-US" altLang="pt-BR" sz="2400" dirty="0" smtClean="0"/>
              <a:t> </a:t>
            </a:r>
            <a:r>
              <a:rPr lang="en-US" altLang="pt-BR" sz="2400" dirty="0" err="1" smtClean="0"/>
              <a:t>periódica</a:t>
            </a:r>
            <a:r>
              <a:rPr lang="en-US" altLang="pt-BR" sz="2400" dirty="0" smtClean="0"/>
              <a:t> </a:t>
            </a:r>
            <a:r>
              <a:rPr lang="en-US" altLang="pt-BR" sz="2400" dirty="0" err="1" smtClean="0"/>
              <a:t>ou</a:t>
            </a:r>
            <a:r>
              <a:rPr lang="en-US" altLang="pt-BR" sz="2400" dirty="0" smtClean="0"/>
              <a:t> </a:t>
            </a:r>
            <a:r>
              <a:rPr lang="en-US" altLang="pt-BR" sz="2400" dirty="0" err="1" smtClean="0"/>
              <a:t>contínuo</a:t>
            </a:r>
            <a:r>
              <a:rPr lang="en-US" altLang="pt-BR" sz="2400" dirty="0" smtClean="0"/>
              <a:t> </a:t>
            </a:r>
            <a:r>
              <a:rPr lang="en-US" altLang="pt-BR" sz="2400" dirty="0" err="1" smtClean="0"/>
              <a:t>monitoramento</a:t>
            </a:r>
            <a:r>
              <a:rPr lang="en-US" altLang="pt-BR" sz="2400" dirty="0" smtClean="0"/>
              <a:t> das </a:t>
            </a:r>
            <a:r>
              <a:rPr lang="en-US" altLang="pt-BR" sz="2400" dirty="0" err="1" smtClean="0"/>
              <a:t>condições</a:t>
            </a:r>
            <a:r>
              <a:rPr lang="en-US" altLang="pt-BR" sz="2400" dirty="0" smtClean="0"/>
              <a:t> do </a:t>
            </a:r>
            <a:r>
              <a:rPr lang="en-US" altLang="pt-BR" sz="2400" dirty="0" err="1" smtClean="0"/>
              <a:t>equipamento</a:t>
            </a:r>
            <a:r>
              <a:rPr lang="en-US" altLang="pt-BR" sz="2400" dirty="0" smtClean="0"/>
              <a:t>, a </a:t>
            </a:r>
            <a:r>
              <a:rPr lang="en-US" altLang="pt-BR" sz="2400" dirty="0" err="1" smtClean="0"/>
              <a:t>fim</a:t>
            </a:r>
            <a:r>
              <a:rPr lang="en-US" altLang="pt-BR" sz="2400" dirty="0" smtClean="0"/>
              <a:t> de </a:t>
            </a:r>
            <a:r>
              <a:rPr lang="en-US" altLang="pt-BR" sz="2400" dirty="0" err="1" smtClean="0"/>
              <a:t>prever</a:t>
            </a:r>
            <a:r>
              <a:rPr lang="en-US" altLang="pt-BR" sz="2400" dirty="0" smtClean="0"/>
              <a:t> </a:t>
            </a:r>
            <a:r>
              <a:rPr lang="en-US" altLang="pt-BR" sz="2400" dirty="0" err="1" smtClean="0"/>
              <a:t>quando</a:t>
            </a:r>
            <a:r>
              <a:rPr lang="en-US" altLang="pt-BR" sz="2400" dirty="0" smtClean="0"/>
              <a:t> a </a:t>
            </a:r>
            <a:r>
              <a:rPr lang="en-US" altLang="pt-BR" sz="2400" dirty="0" err="1" smtClean="0"/>
              <a:t>manutenção</a:t>
            </a:r>
            <a:r>
              <a:rPr lang="en-US" altLang="pt-BR" sz="2400" dirty="0" smtClean="0"/>
              <a:t> </a:t>
            </a:r>
            <a:r>
              <a:rPr lang="en-US" altLang="pt-BR" sz="2400" dirty="0" err="1" smtClean="0"/>
              <a:t>deveria</a:t>
            </a:r>
            <a:r>
              <a:rPr lang="en-US" altLang="pt-BR" sz="2400" dirty="0" smtClean="0"/>
              <a:t> </a:t>
            </a:r>
            <a:r>
              <a:rPr lang="en-US" altLang="pt-BR" sz="2400" dirty="0" err="1" smtClean="0"/>
              <a:t>ser</a:t>
            </a:r>
            <a:r>
              <a:rPr lang="en-US" altLang="pt-BR" sz="2400" dirty="0" smtClean="0"/>
              <a:t> </a:t>
            </a:r>
            <a:r>
              <a:rPr lang="en-US" altLang="pt-BR" sz="2400" dirty="0" err="1" smtClean="0"/>
              <a:t>realizada</a:t>
            </a:r>
            <a:r>
              <a:rPr lang="en-US" altLang="pt-BR" sz="2400" dirty="0" smtClean="0"/>
              <a:t>.</a:t>
            </a:r>
          </a:p>
        </p:txBody>
      </p:sp>
    </p:spTree>
    <p:extLst>
      <p:ext uri="{BB962C8B-B14F-4D97-AF65-F5344CB8AC3E}">
        <p14:creationId xmlns:p14="http://schemas.microsoft.com/office/powerpoint/2010/main" val="2955034605"/>
      </p:ext>
    </p:extLst>
  </p:cSld>
  <p:clrMapOvr>
    <a:masterClrMapping/>
  </p:clrMapOvr>
  <p:transition spd="med">
    <p:wedg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4000" b="1" kern="0" dirty="0" smtClean="0"/>
              <a:t>Definições</a:t>
            </a:r>
            <a:endParaRPr lang="pt-BR" sz="4000" b="1" kern="0" dirty="0"/>
          </a:p>
        </p:txBody>
      </p:sp>
      <p:sp>
        <p:nvSpPr>
          <p:cNvPr id="7171" name="Rectangle 2"/>
          <p:cNvSpPr txBox="1">
            <a:spLocks/>
          </p:cNvSpPr>
          <p:nvPr/>
        </p:nvSpPr>
        <p:spPr bwMode="auto">
          <a:xfrm>
            <a:off x="287337" y="1385649"/>
            <a:ext cx="8569325" cy="497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dirty="0" err="1" smtClean="0"/>
              <a:t>Frete</a:t>
            </a:r>
            <a:r>
              <a:rPr lang="en-US" altLang="pt-BR" sz="2800" b="1" dirty="0" smtClean="0"/>
              <a:t> Especial</a:t>
            </a:r>
            <a:endParaRPr lang="en-US" altLang="pt-BR" sz="2800" b="1" dirty="0"/>
          </a:p>
          <a:p>
            <a:pPr marL="0" lvl="1" algn="just" eaLnBrk="1" hangingPunct="1">
              <a:lnSpc>
                <a:spcPct val="90000"/>
              </a:lnSpc>
              <a:spcBef>
                <a:spcPts val="500"/>
              </a:spcBef>
              <a:buFont typeface="Arial" pitchFamily="34" charset="0"/>
              <a:buNone/>
            </a:pPr>
            <a:r>
              <a:rPr lang="en-US" altLang="pt-BR" sz="2400" dirty="0" err="1" smtClean="0"/>
              <a:t>Custos</a:t>
            </a:r>
            <a:r>
              <a:rPr lang="en-US" altLang="pt-BR" sz="2400" dirty="0" smtClean="0"/>
              <a:t> </a:t>
            </a:r>
            <a:r>
              <a:rPr lang="en-US" altLang="pt-BR" sz="2400" dirty="0" err="1" smtClean="0"/>
              <a:t>adicionais</a:t>
            </a:r>
            <a:r>
              <a:rPr lang="en-US" altLang="pt-BR" sz="2400" dirty="0" smtClean="0"/>
              <a:t> </a:t>
            </a:r>
            <a:r>
              <a:rPr lang="en-US" altLang="pt-BR" sz="2400" dirty="0" err="1" smtClean="0"/>
              <a:t>ou</a:t>
            </a:r>
            <a:r>
              <a:rPr lang="en-US" altLang="pt-BR" sz="2400" dirty="0" smtClean="0"/>
              <a:t> </a:t>
            </a:r>
            <a:r>
              <a:rPr lang="en-US" altLang="pt-BR" sz="2400" dirty="0" err="1" smtClean="0"/>
              <a:t>encargos</a:t>
            </a:r>
            <a:r>
              <a:rPr lang="en-US" altLang="pt-BR" sz="2400" dirty="0" smtClean="0"/>
              <a:t> </a:t>
            </a:r>
            <a:r>
              <a:rPr lang="en-US" altLang="pt-BR" sz="2400" dirty="0" err="1" smtClean="0"/>
              <a:t>incorridos</a:t>
            </a:r>
            <a:r>
              <a:rPr lang="en-US" altLang="pt-BR" sz="2400" dirty="0" smtClean="0"/>
              <a:t> </a:t>
            </a:r>
            <a:r>
              <a:rPr lang="en-US" altLang="pt-BR" sz="2400" dirty="0" err="1" smtClean="0"/>
              <a:t>adicionalmente</a:t>
            </a:r>
            <a:r>
              <a:rPr lang="en-US" altLang="pt-BR" sz="2400" dirty="0" smtClean="0"/>
              <a:t> </a:t>
            </a:r>
            <a:r>
              <a:rPr lang="en-US" altLang="pt-BR" sz="2400" dirty="0" err="1" smtClean="0"/>
              <a:t>aos</a:t>
            </a:r>
            <a:r>
              <a:rPr lang="en-US" altLang="pt-BR" sz="2400" dirty="0" smtClean="0"/>
              <a:t> da </a:t>
            </a:r>
            <a:r>
              <a:rPr lang="en-US" altLang="pt-BR" sz="2400" dirty="0" err="1" smtClean="0"/>
              <a:t>entrega</a:t>
            </a:r>
            <a:r>
              <a:rPr lang="en-US" altLang="pt-BR" sz="2400" dirty="0" smtClean="0"/>
              <a:t> </a:t>
            </a:r>
            <a:r>
              <a:rPr lang="en-US" altLang="pt-BR" sz="2400" dirty="0" err="1" smtClean="0"/>
              <a:t>contratada</a:t>
            </a:r>
            <a:r>
              <a:rPr lang="en-US" altLang="pt-BR" sz="2400" dirty="0" smtClean="0"/>
              <a:t>.</a:t>
            </a:r>
          </a:p>
          <a:p>
            <a:pPr marL="0" lvl="1" algn="just" eaLnBrk="1" hangingPunct="1">
              <a:lnSpc>
                <a:spcPct val="90000"/>
              </a:lnSpc>
              <a:spcBef>
                <a:spcPts val="500"/>
              </a:spcBef>
              <a:buFont typeface="Arial" pitchFamily="34" charset="0"/>
              <a:buNone/>
            </a:pPr>
            <a:r>
              <a:rPr lang="en-US" altLang="pt-BR" sz="2200" dirty="0" smtClean="0"/>
              <a:t>NOTA: </a:t>
            </a:r>
            <a:r>
              <a:rPr lang="en-US" altLang="pt-BR" sz="2200" dirty="0" err="1" smtClean="0"/>
              <a:t>Isso</a:t>
            </a:r>
            <a:r>
              <a:rPr lang="en-US" altLang="pt-BR" sz="2200" dirty="0" smtClean="0"/>
              <a:t> </a:t>
            </a:r>
            <a:r>
              <a:rPr lang="en-US" altLang="pt-BR" sz="2200" dirty="0" err="1" smtClean="0"/>
              <a:t>pode</a:t>
            </a:r>
            <a:r>
              <a:rPr lang="en-US" altLang="pt-BR" sz="2200" dirty="0" smtClean="0"/>
              <a:t> </a:t>
            </a:r>
            <a:r>
              <a:rPr lang="en-US" altLang="pt-BR" sz="2200" dirty="0" err="1" smtClean="0"/>
              <a:t>ser</a:t>
            </a:r>
            <a:r>
              <a:rPr lang="en-US" altLang="pt-BR" sz="2200" dirty="0" smtClean="0"/>
              <a:t> </a:t>
            </a:r>
            <a:r>
              <a:rPr lang="en-US" altLang="pt-BR" sz="2200" dirty="0" err="1" smtClean="0"/>
              <a:t>causado</a:t>
            </a:r>
            <a:r>
              <a:rPr lang="en-US" altLang="pt-BR" sz="2200" dirty="0" smtClean="0"/>
              <a:t> </a:t>
            </a:r>
            <a:r>
              <a:rPr lang="en-US" altLang="pt-BR" sz="2200" dirty="0" err="1" smtClean="0"/>
              <a:t>pelo</a:t>
            </a:r>
            <a:r>
              <a:rPr lang="en-US" altLang="pt-BR" sz="2200" dirty="0" smtClean="0"/>
              <a:t> </a:t>
            </a:r>
            <a:r>
              <a:rPr lang="en-US" altLang="pt-BR" sz="2200" dirty="0" err="1" smtClean="0"/>
              <a:t>método</a:t>
            </a:r>
            <a:r>
              <a:rPr lang="en-US" altLang="pt-BR" sz="2200" dirty="0" smtClean="0"/>
              <a:t>, </a:t>
            </a:r>
            <a:r>
              <a:rPr lang="en-US" altLang="pt-BR" sz="2200" dirty="0" err="1" smtClean="0"/>
              <a:t>quantidade</a:t>
            </a:r>
            <a:r>
              <a:rPr lang="en-US" altLang="pt-BR" sz="2200" dirty="0" smtClean="0"/>
              <a:t>, </a:t>
            </a:r>
            <a:r>
              <a:rPr lang="en-US" altLang="pt-BR" sz="2200" dirty="0" err="1" smtClean="0"/>
              <a:t>entregas</a:t>
            </a:r>
            <a:r>
              <a:rPr lang="en-US" altLang="pt-BR" sz="2200" dirty="0" smtClean="0"/>
              <a:t> </a:t>
            </a:r>
            <a:r>
              <a:rPr lang="en-US" altLang="pt-BR" sz="2200" dirty="0" err="1" smtClean="0"/>
              <a:t>não</a:t>
            </a:r>
            <a:r>
              <a:rPr lang="en-US" altLang="pt-BR" sz="2200" dirty="0" smtClean="0"/>
              <a:t> </a:t>
            </a:r>
            <a:r>
              <a:rPr lang="en-US" altLang="pt-BR" sz="2200" dirty="0" err="1" smtClean="0"/>
              <a:t>programadas</a:t>
            </a:r>
            <a:r>
              <a:rPr lang="en-US" altLang="pt-BR" sz="2200" dirty="0" smtClean="0"/>
              <a:t> </a:t>
            </a:r>
            <a:r>
              <a:rPr lang="en-US" altLang="pt-BR" sz="2200" dirty="0" err="1" smtClean="0"/>
              <a:t>ou</a:t>
            </a:r>
            <a:r>
              <a:rPr lang="en-US" altLang="pt-BR" sz="2200" dirty="0" smtClean="0"/>
              <a:t> </a:t>
            </a:r>
            <a:r>
              <a:rPr lang="en-US" altLang="pt-BR" sz="2200" dirty="0" err="1" smtClean="0"/>
              <a:t>atrasadas</a:t>
            </a:r>
            <a:r>
              <a:rPr lang="en-US" altLang="pt-BR" sz="2200" dirty="0" smtClean="0"/>
              <a:t>, etc.</a:t>
            </a:r>
          </a:p>
          <a:p>
            <a:pPr marL="0" lvl="1" algn="just" eaLnBrk="1" hangingPunct="1">
              <a:lnSpc>
                <a:spcPct val="90000"/>
              </a:lnSpc>
              <a:spcBef>
                <a:spcPts val="500"/>
              </a:spcBef>
              <a:buFont typeface="Arial" pitchFamily="34" charset="0"/>
              <a:buNone/>
            </a:pPr>
            <a:endParaRPr lang="en-US" altLang="pt-BR" sz="2400" dirty="0"/>
          </a:p>
          <a:p>
            <a:pPr marL="0" lvl="1" algn="just" eaLnBrk="1" hangingPunct="1">
              <a:lnSpc>
                <a:spcPct val="90000"/>
              </a:lnSpc>
              <a:spcBef>
                <a:spcPts val="500"/>
              </a:spcBef>
              <a:buFont typeface="Arial" pitchFamily="34" charset="0"/>
              <a:buNone/>
            </a:pPr>
            <a:r>
              <a:rPr lang="en-US" altLang="pt-BR" sz="2800" b="1" dirty="0" err="1" smtClean="0"/>
              <a:t>Manutenção</a:t>
            </a:r>
            <a:r>
              <a:rPr lang="en-US" altLang="pt-BR" sz="2800" b="1" dirty="0" smtClean="0"/>
              <a:t> </a:t>
            </a:r>
            <a:r>
              <a:rPr lang="en-US" altLang="pt-BR" sz="2800" b="1" dirty="0" err="1" smtClean="0"/>
              <a:t>Preventiva</a:t>
            </a:r>
            <a:endParaRPr lang="en-US" altLang="pt-BR" sz="2800" b="1" dirty="0" smtClean="0"/>
          </a:p>
          <a:p>
            <a:pPr marL="0" lvl="1" algn="just" eaLnBrk="1" hangingPunct="1">
              <a:lnSpc>
                <a:spcPct val="90000"/>
              </a:lnSpc>
              <a:spcBef>
                <a:spcPts val="500"/>
              </a:spcBef>
              <a:buFont typeface="Arial" pitchFamily="34" charset="0"/>
              <a:buNone/>
            </a:pPr>
            <a:r>
              <a:rPr lang="en-US" altLang="pt-BR" sz="2400" dirty="0" err="1" smtClean="0"/>
              <a:t>Atividades</a:t>
            </a:r>
            <a:r>
              <a:rPr lang="en-US" altLang="pt-BR" sz="2400" dirty="0" smtClean="0"/>
              <a:t> </a:t>
            </a:r>
            <a:r>
              <a:rPr lang="en-US" altLang="pt-BR" sz="2400" dirty="0" err="1" smtClean="0"/>
              <a:t>planejadas</a:t>
            </a:r>
            <a:r>
              <a:rPr lang="en-US" altLang="pt-BR" sz="2400" dirty="0" smtClean="0"/>
              <a:t> a </a:t>
            </a:r>
            <a:r>
              <a:rPr lang="en-US" altLang="pt-BR" sz="2400" dirty="0" err="1" smtClean="0"/>
              <a:t>intervalos</a:t>
            </a:r>
            <a:r>
              <a:rPr lang="en-US" altLang="pt-BR" sz="2400" dirty="0" smtClean="0"/>
              <a:t> </a:t>
            </a:r>
            <a:r>
              <a:rPr lang="en-US" altLang="pt-BR" sz="2400" dirty="0" err="1" smtClean="0"/>
              <a:t>regulares</a:t>
            </a:r>
            <a:r>
              <a:rPr lang="en-US" altLang="pt-BR" sz="2400" dirty="0" smtClean="0"/>
              <a:t> (</a:t>
            </a:r>
            <a:r>
              <a:rPr lang="en-US" altLang="pt-BR" sz="2400" dirty="0" err="1" smtClean="0"/>
              <a:t>baseados</a:t>
            </a:r>
            <a:r>
              <a:rPr lang="en-US" altLang="pt-BR" sz="2400" dirty="0" smtClean="0"/>
              <a:t> </a:t>
            </a:r>
            <a:r>
              <a:rPr lang="en-US" altLang="pt-BR" sz="2400" dirty="0" err="1" smtClean="0"/>
              <a:t>em</a:t>
            </a:r>
            <a:r>
              <a:rPr lang="en-US" altLang="pt-BR" sz="2400" dirty="0" smtClean="0"/>
              <a:t> tempo, </a:t>
            </a:r>
            <a:r>
              <a:rPr lang="en-US" altLang="pt-BR" sz="2400" dirty="0" err="1" smtClean="0"/>
              <a:t>inspeção</a:t>
            </a:r>
            <a:r>
              <a:rPr lang="en-US" altLang="pt-BR" sz="2400" dirty="0" smtClean="0"/>
              <a:t> </a:t>
            </a:r>
            <a:r>
              <a:rPr lang="en-US" altLang="pt-BR" sz="2400" dirty="0" err="1" smtClean="0"/>
              <a:t>periódica</a:t>
            </a:r>
            <a:r>
              <a:rPr lang="en-US" altLang="pt-BR" sz="2400" dirty="0" smtClean="0"/>
              <a:t> e </a:t>
            </a:r>
            <a:r>
              <a:rPr lang="en-US" altLang="pt-BR" sz="2400" dirty="0" err="1" smtClean="0"/>
              <a:t>revisão</a:t>
            </a:r>
            <a:r>
              <a:rPr lang="en-US" altLang="pt-BR" sz="2400" dirty="0" smtClean="0"/>
              <a:t>) para </a:t>
            </a:r>
            <a:r>
              <a:rPr lang="en-US" altLang="pt-BR" sz="2400" dirty="0" err="1" smtClean="0"/>
              <a:t>eliminar</a:t>
            </a:r>
            <a:r>
              <a:rPr lang="en-US" altLang="pt-BR" sz="2400" dirty="0" smtClean="0"/>
              <a:t> as </a:t>
            </a:r>
            <a:r>
              <a:rPr lang="en-US" altLang="pt-BR" sz="2400" dirty="0" err="1" smtClean="0"/>
              <a:t>causas</a:t>
            </a:r>
            <a:r>
              <a:rPr lang="en-US" altLang="pt-BR" sz="2400" dirty="0" smtClean="0"/>
              <a:t> de </a:t>
            </a:r>
            <a:r>
              <a:rPr lang="en-US" altLang="pt-BR" sz="2400" dirty="0" err="1" smtClean="0"/>
              <a:t>falha</a:t>
            </a:r>
            <a:r>
              <a:rPr lang="en-US" altLang="pt-BR" sz="2400" dirty="0" smtClean="0"/>
              <a:t> do </a:t>
            </a:r>
            <a:r>
              <a:rPr lang="en-US" altLang="pt-BR" sz="2400" dirty="0" err="1" smtClean="0"/>
              <a:t>equipamento</a:t>
            </a:r>
            <a:r>
              <a:rPr lang="en-US" altLang="pt-BR" sz="2400" dirty="0" smtClean="0"/>
              <a:t> e </a:t>
            </a:r>
            <a:r>
              <a:rPr lang="en-US" altLang="pt-BR" sz="2400" dirty="0" err="1" smtClean="0"/>
              <a:t>interrupções</a:t>
            </a:r>
            <a:r>
              <a:rPr lang="en-US" altLang="pt-BR" sz="2400" dirty="0" smtClean="0"/>
              <a:t> </a:t>
            </a:r>
            <a:r>
              <a:rPr lang="en-US" altLang="pt-BR" sz="2400" dirty="0" err="1" smtClean="0"/>
              <a:t>não</a:t>
            </a:r>
            <a:r>
              <a:rPr lang="en-US" altLang="pt-BR" sz="2400" dirty="0" smtClean="0"/>
              <a:t> </a:t>
            </a:r>
            <a:r>
              <a:rPr lang="en-US" altLang="pt-BR" sz="2400" dirty="0" err="1" smtClean="0"/>
              <a:t>programadas</a:t>
            </a:r>
            <a:r>
              <a:rPr lang="en-US" altLang="pt-BR" sz="2400" dirty="0" smtClean="0"/>
              <a:t> de </a:t>
            </a:r>
            <a:r>
              <a:rPr lang="en-US" altLang="pt-BR" sz="2400" dirty="0" err="1" smtClean="0"/>
              <a:t>produção</a:t>
            </a:r>
            <a:r>
              <a:rPr lang="en-US" altLang="pt-BR" sz="2400" dirty="0" smtClean="0"/>
              <a:t>, </a:t>
            </a:r>
            <a:r>
              <a:rPr lang="en-US" altLang="pt-BR" sz="2400" dirty="0" err="1" smtClean="0"/>
              <a:t>como</a:t>
            </a:r>
            <a:r>
              <a:rPr lang="en-US" altLang="pt-BR" sz="2400" dirty="0" smtClean="0"/>
              <a:t> </a:t>
            </a:r>
            <a:r>
              <a:rPr lang="en-US" altLang="pt-BR" sz="2400" dirty="0" err="1" smtClean="0"/>
              <a:t>uma</a:t>
            </a:r>
            <a:r>
              <a:rPr lang="en-US" altLang="pt-BR" sz="2400" dirty="0" smtClean="0"/>
              <a:t> </a:t>
            </a:r>
            <a:r>
              <a:rPr lang="en-US" altLang="pt-BR" sz="2400" dirty="0" err="1" smtClean="0"/>
              <a:t>saída</a:t>
            </a:r>
            <a:r>
              <a:rPr lang="en-US" altLang="pt-BR" sz="2400" dirty="0" smtClean="0"/>
              <a:t> do </a:t>
            </a:r>
            <a:r>
              <a:rPr lang="en-US" altLang="pt-BR" sz="2400" dirty="0" err="1" smtClean="0"/>
              <a:t>projeto</a:t>
            </a:r>
            <a:r>
              <a:rPr lang="en-US" altLang="pt-BR" sz="2400" dirty="0" smtClean="0"/>
              <a:t> do </a:t>
            </a:r>
            <a:r>
              <a:rPr lang="en-US" altLang="pt-BR" sz="2400" dirty="0" err="1" smtClean="0"/>
              <a:t>processo</a:t>
            </a:r>
            <a:r>
              <a:rPr lang="en-US" altLang="pt-BR" sz="2400" dirty="0" smtClean="0"/>
              <a:t> de </a:t>
            </a:r>
            <a:r>
              <a:rPr lang="en-US" altLang="pt-BR" sz="2400" dirty="0" err="1" smtClean="0"/>
              <a:t>manufatura</a:t>
            </a:r>
            <a:r>
              <a:rPr lang="en-US" altLang="pt-BR" sz="2400" dirty="0" smtClean="0"/>
              <a:t>.</a:t>
            </a:r>
          </a:p>
        </p:txBody>
      </p:sp>
    </p:spTree>
    <p:extLst>
      <p:ext uri="{BB962C8B-B14F-4D97-AF65-F5344CB8AC3E}">
        <p14:creationId xmlns:p14="http://schemas.microsoft.com/office/powerpoint/2010/main" val="1099787473"/>
      </p:ext>
    </p:extLst>
  </p:cSld>
  <p:clrMapOvr>
    <a:masterClrMapping/>
  </p:clrMapOvr>
  <p:transition spd="med">
    <p:wedg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4000" b="1" kern="0" dirty="0" smtClean="0"/>
              <a:t>Definições</a:t>
            </a:r>
            <a:endParaRPr lang="pt-BR" sz="4000" b="1" kern="0" dirty="0"/>
          </a:p>
        </p:txBody>
      </p:sp>
      <p:sp>
        <p:nvSpPr>
          <p:cNvPr id="7171" name="Rectangle 2"/>
          <p:cNvSpPr txBox="1">
            <a:spLocks/>
          </p:cNvSpPr>
          <p:nvPr/>
        </p:nvSpPr>
        <p:spPr bwMode="auto">
          <a:xfrm>
            <a:off x="287337" y="1385649"/>
            <a:ext cx="8569325" cy="497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dirty="0" err="1" smtClean="0"/>
              <a:t>Produto</a:t>
            </a:r>
            <a:endParaRPr lang="en-US" altLang="pt-BR" sz="2800" b="1" dirty="0"/>
          </a:p>
          <a:p>
            <a:pPr marL="0" lvl="1" algn="just" eaLnBrk="1" hangingPunct="1">
              <a:lnSpc>
                <a:spcPct val="90000"/>
              </a:lnSpc>
              <a:spcBef>
                <a:spcPts val="500"/>
              </a:spcBef>
              <a:buFont typeface="Arial" pitchFamily="34" charset="0"/>
              <a:buNone/>
            </a:pPr>
            <a:r>
              <a:rPr lang="en-US" altLang="pt-BR" sz="2400" dirty="0" err="1" smtClean="0"/>
              <a:t>Aplica</a:t>
            </a:r>
            <a:r>
              <a:rPr lang="en-US" altLang="pt-BR" sz="2400" dirty="0" smtClean="0"/>
              <a:t>-se a </a:t>
            </a:r>
            <a:r>
              <a:rPr lang="en-US" altLang="pt-BR" sz="2400" dirty="0" err="1" smtClean="0"/>
              <a:t>qualquer</a:t>
            </a:r>
            <a:r>
              <a:rPr lang="en-US" altLang="pt-BR" sz="2400" dirty="0" smtClean="0"/>
              <a:t> </a:t>
            </a:r>
            <a:r>
              <a:rPr lang="en-US" altLang="pt-BR" sz="2400" dirty="0" err="1" smtClean="0"/>
              <a:t>saída</a:t>
            </a:r>
            <a:r>
              <a:rPr lang="en-US" altLang="pt-BR" sz="2400" dirty="0" smtClean="0"/>
              <a:t> </a:t>
            </a:r>
            <a:r>
              <a:rPr lang="en-US" altLang="pt-BR" sz="2400" dirty="0" err="1" smtClean="0"/>
              <a:t>pretendida</a:t>
            </a:r>
            <a:r>
              <a:rPr lang="en-US" altLang="pt-BR" sz="2400" dirty="0" smtClean="0"/>
              <a:t>, </a:t>
            </a:r>
            <a:r>
              <a:rPr lang="en-US" altLang="pt-BR" sz="2400" dirty="0" err="1" smtClean="0"/>
              <a:t>resultante</a:t>
            </a:r>
            <a:r>
              <a:rPr lang="en-US" altLang="pt-BR" sz="2400" dirty="0" smtClean="0"/>
              <a:t> do </a:t>
            </a:r>
            <a:r>
              <a:rPr lang="en-US" altLang="pt-BR" sz="2400" dirty="0" err="1" smtClean="0"/>
              <a:t>processo</a:t>
            </a:r>
            <a:r>
              <a:rPr lang="en-US" altLang="pt-BR" sz="2400" dirty="0" smtClean="0"/>
              <a:t> de </a:t>
            </a:r>
            <a:r>
              <a:rPr lang="en-US" altLang="pt-BR" sz="2400" dirty="0" err="1" smtClean="0"/>
              <a:t>realização</a:t>
            </a:r>
            <a:r>
              <a:rPr lang="en-US" altLang="pt-BR" sz="2400" dirty="0" smtClean="0"/>
              <a:t> do </a:t>
            </a:r>
            <a:r>
              <a:rPr lang="en-US" altLang="pt-BR" sz="2400" dirty="0" err="1" smtClean="0"/>
              <a:t>produto</a:t>
            </a:r>
            <a:r>
              <a:rPr lang="en-US" altLang="pt-BR" sz="2400" dirty="0" smtClean="0"/>
              <a:t>.</a:t>
            </a:r>
            <a:endParaRPr lang="en-US" altLang="pt-BR" sz="2200" dirty="0" smtClean="0"/>
          </a:p>
          <a:p>
            <a:pPr marL="0" lvl="1" algn="just" eaLnBrk="1" hangingPunct="1">
              <a:lnSpc>
                <a:spcPct val="90000"/>
              </a:lnSpc>
              <a:spcBef>
                <a:spcPts val="500"/>
              </a:spcBef>
              <a:buFont typeface="Arial" pitchFamily="34" charset="0"/>
              <a:buNone/>
            </a:pPr>
            <a:endParaRPr lang="en-US" altLang="pt-BR" sz="2400" dirty="0"/>
          </a:p>
          <a:p>
            <a:pPr marL="0" lvl="1" algn="just" eaLnBrk="1" hangingPunct="1">
              <a:lnSpc>
                <a:spcPct val="90000"/>
              </a:lnSpc>
              <a:spcBef>
                <a:spcPts val="500"/>
              </a:spcBef>
              <a:buFont typeface="Arial" pitchFamily="34" charset="0"/>
              <a:buNone/>
            </a:pPr>
            <a:r>
              <a:rPr lang="en-US" altLang="pt-BR" sz="2800" b="1" dirty="0" err="1" smtClean="0"/>
              <a:t>Segurança</a:t>
            </a:r>
            <a:r>
              <a:rPr lang="en-US" altLang="pt-BR" sz="2800" b="1" dirty="0" smtClean="0"/>
              <a:t> do </a:t>
            </a:r>
            <a:r>
              <a:rPr lang="en-US" altLang="pt-BR" sz="2800" b="1" dirty="0" err="1" smtClean="0"/>
              <a:t>Produto</a:t>
            </a:r>
            <a:endParaRPr lang="en-US" altLang="pt-BR" sz="2800" b="1" dirty="0" smtClean="0"/>
          </a:p>
          <a:p>
            <a:pPr marL="0" lvl="1" algn="just" eaLnBrk="1" hangingPunct="1">
              <a:lnSpc>
                <a:spcPct val="90000"/>
              </a:lnSpc>
              <a:spcBef>
                <a:spcPts val="500"/>
              </a:spcBef>
              <a:buFont typeface="Arial" pitchFamily="34" charset="0"/>
              <a:buNone/>
            </a:pPr>
            <a:r>
              <a:rPr lang="en-US" altLang="pt-BR" sz="2400" dirty="0" err="1" smtClean="0"/>
              <a:t>Normas</a:t>
            </a:r>
            <a:r>
              <a:rPr lang="en-US" altLang="pt-BR" sz="2400" dirty="0" smtClean="0"/>
              <a:t> </a:t>
            </a:r>
            <a:r>
              <a:rPr lang="en-US" altLang="pt-BR" sz="2400" dirty="0" err="1" smtClean="0"/>
              <a:t>relativas</a:t>
            </a:r>
            <a:r>
              <a:rPr lang="en-US" altLang="pt-BR" sz="2400" dirty="0" smtClean="0"/>
              <a:t> </a:t>
            </a:r>
            <a:r>
              <a:rPr lang="en-US" altLang="pt-BR" sz="2400" dirty="0" err="1" smtClean="0"/>
              <a:t>ao</a:t>
            </a:r>
            <a:r>
              <a:rPr lang="en-US" altLang="pt-BR" sz="2400" dirty="0" smtClean="0"/>
              <a:t> </a:t>
            </a:r>
            <a:r>
              <a:rPr lang="en-US" altLang="pt-BR" sz="2400" dirty="0" err="1" smtClean="0"/>
              <a:t>projeto</a:t>
            </a:r>
            <a:r>
              <a:rPr lang="en-US" altLang="pt-BR" sz="2400" dirty="0" smtClean="0"/>
              <a:t> e </a:t>
            </a:r>
            <a:r>
              <a:rPr lang="en-US" altLang="pt-BR" sz="2400" dirty="0" err="1" smtClean="0"/>
              <a:t>manufatura</a:t>
            </a:r>
            <a:r>
              <a:rPr lang="en-US" altLang="pt-BR" sz="2400" dirty="0" smtClean="0"/>
              <a:t> de </a:t>
            </a:r>
            <a:r>
              <a:rPr lang="en-US" altLang="pt-BR" sz="2400" dirty="0" err="1" smtClean="0"/>
              <a:t>produtos</a:t>
            </a:r>
            <a:r>
              <a:rPr lang="en-US" altLang="pt-BR" sz="2400" dirty="0" smtClean="0"/>
              <a:t> para </a:t>
            </a:r>
            <a:r>
              <a:rPr lang="en-US" altLang="pt-BR" sz="2400" dirty="0" err="1" smtClean="0"/>
              <a:t>assegurar</a:t>
            </a:r>
            <a:r>
              <a:rPr lang="en-US" altLang="pt-BR" sz="2400" dirty="0" smtClean="0"/>
              <a:t> que </a:t>
            </a:r>
            <a:r>
              <a:rPr lang="en-US" altLang="pt-BR" sz="2400" dirty="0" err="1" smtClean="0"/>
              <a:t>eles</a:t>
            </a:r>
            <a:r>
              <a:rPr lang="en-US" altLang="pt-BR" sz="2400" dirty="0" smtClean="0"/>
              <a:t> </a:t>
            </a:r>
            <a:r>
              <a:rPr lang="en-US" altLang="pt-BR" sz="2400" dirty="0" err="1" smtClean="0"/>
              <a:t>não</a:t>
            </a:r>
            <a:r>
              <a:rPr lang="en-US" altLang="pt-BR" sz="2400" dirty="0" smtClean="0"/>
              <a:t> </a:t>
            </a:r>
            <a:r>
              <a:rPr lang="en-US" altLang="pt-BR" sz="2400" dirty="0" err="1" smtClean="0"/>
              <a:t>representem</a:t>
            </a:r>
            <a:r>
              <a:rPr lang="en-US" altLang="pt-BR" sz="2400" dirty="0" smtClean="0"/>
              <a:t> </a:t>
            </a:r>
            <a:r>
              <a:rPr lang="en-US" altLang="pt-BR" sz="2400" dirty="0" err="1" smtClean="0"/>
              <a:t>danos</a:t>
            </a:r>
            <a:r>
              <a:rPr lang="en-US" altLang="pt-BR" sz="2400" dirty="0" smtClean="0"/>
              <a:t> </a:t>
            </a:r>
            <a:r>
              <a:rPr lang="en-US" altLang="pt-BR" sz="2400" dirty="0" err="1" smtClean="0"/>
              <a:t>ou</a:t>
            </a:r>
            <a:r>
              <a:rPr lang="en-US" altLang="pt-BR" sz="2400" dirty="0" smtClean="0"/>
              <a:t> </a:t>
            </a:r>
            <a:r>
              <a:rPr lang="en-US" altLang="pt-BR" sz="2400" dirty="0" err="1" smtClean="0"/>
              <a:t>riscos</a:t>
            </a:r>
            <a:r>
              <a:rPr lang="en-US" altLang="pt-BR" sz="2400" dirty="0" smtClean="0"/>
              <a:t> para </a:t>
            </a:r>
            <a:r>
              <a:rPr lang="en-US" altLang="pt-BR" sz="2400" dirty="0" err="1" smtClean="0"/>
              <a:t>os</a:t>
            </a:r>
            <a:r>
              <a:rPr lang="en-US" altLang="pt-BR" sz="2400" dirty="0" smtClean="0"/>
              <a:t> </a:t>
            </a:r>
            <a:r>
              <a:rPr lang="en-US" altLang="pt-BR" sz="2400" dirty="0" err="1" smtClean="0"/>
              <a:t>clientes</a:t>
            </a:r>
            <a:r>
              <a:rPr lang="en-US" altLang="pt-BR" sz="2400" dirty="0" smtClean="0"/>
              <a:t>.</a:t>
            </a:r>
          </a:p>
          <a:p>
            <a:pPr marL="0" lvl="1" algn="just" eaLnBrk="1" hangingPunct="1">
              <a:lnSpc>
                <a:spcPct val="90000"/>
              </a:lnSpc>
              <a:spcBef>
                <a:spcPts val="500"/>
              </a:spcBef>
              <a:buFont typeface="Arial" pitchFamily="34" charset="0"/>
              <a:buNone/>
            </a:pPr>
            <a:endParaRPr lang="en-US" altLang="pt-BR" sz="2400" dirty="0"/>
          </a:p>
          <a:p>
            <a:pPr marL="0" lvl="1" algn="just" eaLnBrk="1" hangingPunct="1">
              <a:lnSpc>
                <a:spcPct val="90000"/>
              </a:lnSpc>
              <a:spcBef>
                <a:spcPts val="500"/>
              </a:spcBef>
              <a:buFont typeface="Arial" pitchFamily="34" charset="0"/>
              <a:buNone/>
            </a:pPr>
            <a:r>
              <a:rPr lang="en-US" altLang="pt-BR" sz="2800" b="1" dirty="0" err="1"/>
              <a:t>Parada</a:t>
            </a:r>
            <a:r>
              <a:rPr lang="en-US" altLang="pt-BR" sz="2800" b="1" dirty="0"/>
              <a:t> (</a:t>
            </a:r>
            <a:r>
              <a:rPr lang="en-US" altLang="pt-BR" sz="2800" b="1" i="1" dirty="0"/>
              <a:t>Shutdown</a:t>
            </a:r>
            <a:r>
              <a:rPr lang="en-US" altLang="pt-BR" sz="2800" b="1" dirty="0"/>
              <a:t>) da Produção</a:t>
            </a:r>
          </a:p>
          <a:p>
            <a:pPr marL="0" lvl="1" algn="just" eaLnBrk="1" hangingPunct="1">
              <a:lnSpc>
                <a:spcPct val="90000"/>
              </a:lnSpc>
              <a:spcBef>
                <a:spcPts val="500"/>
              </a:spcBef>
              <a:buFont typeface="Arial" pitchFamily="34" charset="0"/>
              <a:buNone/>
            </a:pPr>
            <a:r>
              <a:rPr lang="en-US" altLang="pt-BR" sz="2400" dirty="0" err="1" smtClean="0"/>
              <a:t>Condição</a:t>
            </a:r>
            <a:r>
              <a:rPr lang="en-US" altLang="pt-BR" sz="2400" dirty="0" smtClean="0"/>
              <a:t> </a:t>
            </a:r>
            <a:r>
              <a:rPr lang="en-US" altLang="pt-BR" sz="2400" dirty="0" err="1" smtClean="0"/>
              <a:t>onde</a:t>
            </a:r>
            <a:r>
              <a:rPr lang="en-US" altLang="pt-BR" sz="2400" dirty="0" smtClean="0"/>
              <a:t> </a:t>
            </a:r>
            <a:r>
              <a:rPr lang="en-US" altLang="pt-BR" sz="2400" dirty="0" err="1" smtClean="0"/>
              <a:t>os</a:t>
            </a:r>
            <a:r>
              <a:rPr lang="en-US" altLang="pt-BR" sz="2400" dirty="0" smtClean="0"/>
              <a:t> </a:t>
            </a:r>
            <a:r>
              <a:rPr lang="en-US" altLang="pt-BR" sz="2400" dirty="0" err="1" smtClean="0"/>
              <a:t>processos</a:t>
            </a:r>
            <a:r>
              <a:rPr lang="en-US" altLang="pt-BR" sz="2400" dirty="0" smtClean="0"/>
              <a:t> de </a:t>
            </a:r>
            <a:r>
              <a:rPr lang="en-US" altLang="pt-BR" sz="2400" dirty="0" err="1" smtClean="0"/>
              <a:t>manufatura</a:t>
            </a:r>
            <a:r>
              <a:rPr lang="en-US" altLang="pt-BR" sz="2400" dirty="0" smtClean="0"/>
              <a:t> </a:t>
            </a:r>
            <a:r>
              <a:rPr lang="en-US" altLang="pt-BR" sz="2400" dirty="0" err="1" smtClean="0"/>
              <a:t>estão</a:t>
            </a:r>
            <a:r>
              <a:rPr lang="en-US" altLang="pt-BR" sz="2400" dirty="0" smtClean="0"/>
              <a:t> </a:t>
            </a:r>
            <a:r>
              <a:rPr lang="en-US" altLang="pt-BR" sz="2400" dirty="0" err="1" smtClean="0"/>
              <a:t>inativos</a:t>
            </a:r>
            <a:r>
              <a:rPr lang="en-US" altLang="pt-BR" sz="2400" dirty="0" smtClean="0"/>
              <a:t>; o </a:t>
            </a:r>
            <a:r>
              <a:rPr lang="en-US" altLang="pt-BR" sz="2400" dirty="0" err="1" smtClean="0"/>
              <a:t>intervalo</a:t>
            </a:r>
            <a:r>
              <a:rPr lang="en-US" altLang="pt-BR" sz="2400" dirty="0" smtClean="0"/>
              <a:t> de tempo </a:t>
            </a:r>
            <a:r>
              <a:rPr lang="en-US" altLang="pt-BR" sz="2400" dirty="0" err="1" smtClean="0"/>
              <a:t>pode</a:t>
            </a:r>
            <a:r>
              <a:rPr lang="en-US" altLang="pt-BR" sz="2400" dirty="0" smtClean="0"/>
              <a:t> </a:t>
            </a:r>
            <a:r>
              <a:rPr lang="en-US" altLang="pt-BR" sz="2400" dirty="0" err="1" smtClean="0"/>
              <a:t>ser</a:t>
            </a:r>
            <a:r>
              <a:rPr lang="en-US" altLang="pt-BR" sz="2400" dirty="0" smtClean="0"/>
              <a:t> de </a:t>
            </a:r>
            <a:r>
              <a:rPr lang="en-US" altLang="pt-BR" sz="2400" dirty="0" err="1" smtClean="0"/>
              <a:t>algumas</a:t>
            </a:r>
            <a:r>
              <a:rPr lang="en-US" altLang="pt-BR" sz="2400" dirty="0" smtClean="0"/>
              <a:t> horas a </a:t>
            </a:r>
            <a:r>
              <a:rPr lang="en-US" altLang="pt-BR" sz="2400" dirty="0" err="1" smtClean="0"/>
              <a:t>alguns</a:t>
            </a:r>
            <a:r>
              <a:rPr lang="en-US" altLang="pt-BR" sz="2400" dirty="0" smtClean="0"/>
              <a:t> </a:t>
            </a:r>
            <a:r>
              <a:rPr lang="en-US" altLang="pt-BR" sz="2400" dirty="0" err="1" smtClean="0"/>
              <a:t>meses</a:t>
            </a:r>
            <a:r>
              <a:rPr lang="en-US" altLang="pt-BR" sz="2400" dirty="0" smtClean="0"/>
              <a:t>.</a:t>
            </a:r>
          </a:p>
        </p:txBody>
      </p:sp>
    </p:spTree>
    <p:extLst>
      <p:ext uri="{BB962C8B-B14F-4D97-AF65-F5344CB8AC3E}">
        <p14:creationId xmlns:p14="http://schemas.microsoft.com/office/powerpoint/2010/main" val="4106578420"/>
      </p:ext>
    </p:extLst>
  </p:cSld>
  <p:clrMapOvr>
    <a:masterClrMapping/>
  </p:clrMapOvr>
  <p:transition spd="med">
    <p:wedg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4000" b="1" kern="0" dirty="0" smtClean="0"/>
              <a:t>Definições</a:t>
            </a:r>
            <a:endParaRPr lang="pt-BR" sz="4000" b="1" kern="0" dirty="0"/>
          </a:p>
        </p:txBody>
      </p:sp>
      <p:sp>
        <p:nvSpPr>
          <p:cNvPr id="7171" name="Rectangle 2"/>
          <p:cNvSpPr txBox="1">
            <a:spLocks/>
          </p:cNvSpPr>
          <p:nvPr/>
        </p:nvSpPr>
        <p:spPr bwMode="auto">
          <a:xfrm>
            <a:off x="287337" y="1385649"/>
            <a:ext cx="8569325" cy="497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dirty="0" smtClean="0"/>
              <a:t>Plano de </a:t>
            </a:r>
            <a:r>
              <a:rPr lang="en-US" altLang="pt-BR" sz="2800" b="1" dirty="0" err="1" smtClean="0"/>
              <a:t>Reação</a:t>
            </a:r>
            <a:endParaRPr lang="en-US" altLang="pt-BR" sz="2800" b="1" dirty="0"/>
          </a:p>
          <a:p>
            <a:pPr marL="0" lvl="1" algn="just" eaLnBrk="1" hangingPunct="1">
              <a:lnSpc>
                <a:spcPct val="90000"/>
              </a:lnSpc>
              <a:spcBef>
                <a:spcPts val="500"/>
              </a:spcBef>
              <a:buFont typeface="Arial" pitchFamily="34" charset="0"/>
              <a:buNone/>
            </a:pPr>
            <a:r>
              <a:rPr lang="en-US" altLang="pt-BR" sz="2400" dirty="0" err="1" smtClean="0"/>
              <a:t>Ação</a:t>
            </a:r>
            <a:r>
              <a:rPr lang="en-US" altLang="pt-BR" sz="2400" dirty="0" smtClean="0"/>
              <a:t> </a:t>
            </a:r>
            <a:r>
              <a:rPr lang="en-US" altLang="pt-BR" sz="2400" dirty="0" err="1" smtClean="0"/>
              <a:t>ou</a:t>
            </a:r>
            <a:r>
              <a:rPr lang="en-US" altLang="pt-BR" sz="2400" dirty="0" smtClean="0"/>
              <a:t> </a:t>
            </a:r>
            <a:r>
              <a:rPr lang="en-US" altLang="pt-BR" sz="2400" dirty="0" err="1" smtClean="0"/>
              <a:t>uma</a:t>
            </a:r>
            <a:r>
              <a:rPr lang="en-US" altLang="pt-BR" sz="2400" dirty="0" smtClean="0"/>
              <a:t> </a:t>
            </a:r>
            <a:r>
              <a:rPr lang="en-US" altLang="pt-BR" sz="2400" dirty="0" err="1" smtClean="0"/>
              <a:t>série</a:t>
            </a:r>
            <a:r>
              <a:rPr lang="en-US" altLang="pt-BR" sz="2400" dirty="0" smtClean="0"/>
              <a:t> de </a:t>
            </a:r>
            <a:r>
              <a:rPr lang="en-US" altLang="pt-BR" sz="2400" dirty="0" err="1" smtClean="0"/>
              <a:t>passos</a:t>
            </a:r>
            <a:r>
              <a:rPr lang="en-US" altLang="pt-BR" sz="2400" dirty="0" smtClean="0"/>
              <a:t> </a:t>
            </a:r>
            <a:r>
              <a:rPr lang="en-US" altLang="pt-BR" sz="2400" dirty="0" err="1" smtClean="0"/>
              <a:t>prescritos</a:t>
            </a:r>
            <a:r>
              <a:rPr lang="en-US" altLang="pt-BR" sz="2400" dirty="0" smtClean="0"/>
              <a:t> </a:t>
            </a:r>
            <a:r>
              <a:rPr lang="en-US" altLang="pt-BR" sz="2400" dirty="0" err="1" smtClean="0"/>
              <a:t>em</a:t>
            </a:r>
            <a:r>
              <a:rPr lang="en-US" altLang="pt-BR" sz="2400" dirty="0" smtClean="0"/>
              <a:t> um </a:t>
            </a:r>
            <a:r>
              <a:rPr lang="en-US" altLang="pt-BR" sz="2400" dirty="0" err="1" smtClean="0"/>
              <a:t>plano</a:t>
            </a:r>
            <a:r>
              <a:rPr lang="en-US" altLang="pt-BR" sz="2400" dirty="0" smtClean="0"/>
              <a:t> de </a:t>
            </a:r>
            <a:r>
              <a:rPr lang="en-US" altLang="pt-BR" sz="2400" dirty="0" err="1" smtClean="0"/>
              <a:t>controle</a:t>
            </a:r>
            <a:r>
              <a:rPr lang="en-US" altLang="pt-BR" sz="2400" dirty="0" smtClean="0"/>
              <a:t>, no </a:t>
            </a:r>
            <a:r>
              <a:rPr lang="en-US" altLang="pt-BR" sz="2400" dirty="0" err="1" smtClean="0"/>
              <a:t>caso</a:t>
            </a:r>
            <a:r>
              <a:rPr lang="en-US" altLang="pt-BR" sz="2400" dirty="0" smtClean="0"/>
              <a:t> </a:t>
            </a:r>
            <a:r>
              <a:rPr lang="en-US" altLang="pt-BR" sz="2400" dirty="0" err="1" smtClean="0"/>
              <a:t>em</a:t>
            </a:r>
            <a:r>
              <a:rPr lang="en-US" altLang="pt-BR" sz="2400" dirty="0" smtClean="0"/>
              <a:t> que </a:t>
            </a:r>
            <a:r>
              <a:rPr lang="en-US" altLang="pt-BR" sz="2400" dirty="0" err="1" smtClean="0"/>
              <a:t>eventos</a:t>
            </a:r>
            <a:r>
              <a:rPr lang="en-US" altLang="pt-BR" sz="2400" dirty="0" smtClean="0"/>
              <a:t> </a:t>
            </a:r>
            <a:r>
              <a:rPr lang="en-US" altLang="pt-BR" sz="2400" dirty="0" err="1" smtClean="0"/>
              <a:t>anormais</a:t>
            </a:r>
            <a:r>
              <a:rPr lang="en-US" altLang="pt-BR" sz="2400" dirty="0" smtClean="0"/>
              <a:t> </a:t>
            </a:r>
            <a:r>
              <a:rPr lang="en-US" altLang="pt-BR" sz="2400" dirty="0" err="1" smtClean="0"/>
              <a:t>ou</a:t>
            </a:r>
            <a:r>
              <a:rPr lang="en-US" altLang="pt-BR" sz="2400" dirty="0" smtClean="0"/>
              <a:t> </a:t>
            </a:r>
            <a:r>
              <a:rPr lang="en-US" altLang="pt-BR" sz="2400" dirty="0" err="1" smtClean="0"/>
              <a:t>não</a:t>
            </a:r>
            <a:r>
              <a:rPr lang="en-US" altLang="pt-BR" sz="2400" dirty="0" smtClean="0"/>
              <a:t> </a:t>
            </a:r>
            <a:r>
              <a:rPr lang="en-US" altLang="pt-BR" sz="2400" dirty="0" err="1" smtClean="0"/>
              <a:t>conformes</a:t>
            </a:r>
            <a:r>
              <a:rPr lang="en-US" altLang="pt-BR" sz="2400" dirty="0" smtClean="0"/>
              <a:t> </a:t>
            </a:r>
            <a:r>
              <a:rPr lang="en-US" altLang="pt-BR" sz="2400" dirty="0" err="1" smtClean="0"/>
              <a:t>sejam</a:t>
            </a:r>
            <a:r>
              <a:rPr lang="en-US" altLang="pt-BR" sz="2400" dirty="0" smtClean="0"/>
              <a:t> </a:t>
            </a:r>
            <a:r>
              <a:rPr lang="en-US" altLang="pt-BR" sz="2400" dirty="0" err="1" smtClean="0"/>
              <a:t>detectados</a:t>
            </a:r>
            <a:r>
              <a:rPr lang="en-US" altLang="pt-BR" sz="2400" dirty="0" smtClean="0"/>
              <a:t>.</a:t>
            </a:r>
            <a:endParaRPr lang="en-US" altLang="pt-BR" sz="2200" dirty="0" smtClean="0"/>
          </a:p>
          <a:p>
            <a:pPr marL="0" lvl="1" algn="just" eaLnBrk="1" hangingPunct="1">
              <a:lnSpc>
                <a:spcPct val="90000"/>
              </a:lnSpc>
              <a:spcBef>
                <a:spcPts val="500"/>
              </a:spcBef>
              <a:buFont typeface="Arial" pitchFamily="34" charset="0"/>
              <a:buNone/>
            </a:pPr>
            <a:endParaRPr lang="en-US" altLang="pt-BR" sz="1000" dirty="0"/>
          </a:p>
          <a:p>
            <a:pPr marL="0" lvl="1" algn="just" eaLnBrk="1" hangingPunct="1">
              <a:lnSpc>
                <a:spcPct val="90000"/>
              </a:lnSpc>
              <a:spcBef>
                <a:spcPts val="500"/>
              </a:spcBef>
              <a:buFont typeface="Arial" pitchFamily="34" charset="0"/>
              <a:buNone/>
            </a:pPr>
            <a:r>
              <a:rPr lang="en-US" altLang="pt-BR" sz="2800" b="1" dirty="0" smtClean="0"/>
              <a:t>Local </a:t>
            </a:r>
            <a:r>
              <a:rPr lang="en-US" altLang="pt-BR" sz="2800" b="1" dirty="0" err="1" smtClean="0"/>
              <a:t>Remoto</a:t>
            </a:r>
            <a:endParaRPr lang="en-US" altLang="pt-BR" sz="2800" b="1" dirty="0" smtClean="0"/>
          </a:p>
          <a:p>
            <a:pPr marL="0" lvl="1" algn="just" eaLnBrk="1" hangingPunct="1">
              <a:lnSpc>
                <a:spcPct val="90000"/>
              </a:lnSpc>
              <a:spcBef>
                <a:spcPts val="500"/>
              </a:spcBef>
              <a:buFont typeface="Arial" pitchFamily="34" charset="0"/>
              <a:buNone/>
            </a:pPr>
            <a:r>
              <a:rPr lang="en-US" altLang="pt-BR" sz="2400" dirty="0" err="1" smtClean="0"/>
              <a:t>Localização</a:t>
            </a:r>
            <a:r>
              <a:rPr lang="en-US" altLang="pt-BR" sz="2400" dirty="0" smtClean="0"/>
              <a:t> que </a:t>
            </a:r>
            <a:r>
              <a:rPr lang="en-US" altLang="pt-BR" sz="2400" dirty="0" err="1" smtClean="0"/>
              <a:t>suporta</a:t>
            </a:r>
            <a:r>
              <a:rPr lang="en-US" altLang="pt-BR" sz="2400" dirty="0" smtClean="0"/>
              <a:t> </a:t>
            </a:r>
            <a:r>
              <a:rPr lang="en-US" altLang="pt-BR" sz="2400" dirty="0" err="1" smtClean="0"/>
              <a:t>os</a:t>
            </a:r>
            <a:r>
              <a:rPr lang="en-US" altLang="pt-BR" sz="2400" dirty="0" smtClean="0"/>
              <a:t> sites de </a:t>
            </a:r>
            <a:r>
              <a:rPr lang="en-US" altLang="pt-BR" sz="2400" dirty="0" err="1" smtClean="0"/>
              <a:t>manufatura</a:t>
            </a:r>
            <a:r>
              <a:rPr lang="en-US" altLang="pt-BR" sz="2400" dirty="0" smtClean="0"/>
              <a:t> e </a:t>
            </a:r>
            <a:r>
              <a:rPr lang="en-US" altLang="pt-BR" sz="2400" dirty="0" err="1" smtClean="0"/>
              <a:t>onde</a:t>
            </a:r>
            <a:r>
              <a:rPr lang="en-US" altLang="pt-BR" sz="2400" dirty="0" smtClean="0"/>
              <a:t> </a:t>
            </a:r>
            <a:r>
              <a:rPr lang="en-US" altLang="pt-BR" sz="2400" dirty="0" err="1" smtClean="0"/>
              <a:t>ocorrem</a:t>
            </a:r>
            <a:r>
              <a:rPr lang="en-US" altLang="pt-BR" sz="2400" dirty="0" smtClean="0"/>
              <a:t> </a:t>
            </a:r>
            <a:r>
              <a:rPr lang="en-US" altLang="pt-BR" sz="2400" dirty="0" err="1" smtClean="0"/>
              <a:t>os</a:t>
            </a:r>
            <a:r>
              <a:rPr lang="en-US" altLang="pt-BR" sz="2400" dirty="0" smtClean="0"/>
              <a:t> </a:t>
            </a:r>
            <a:r>
              <a:rPr lang="en-US" altLang="pt-BR" sz="2400" dirty="0" err="1" smtClean="0"/>
              <a:t>processos</a:t>
            </a:r>
            <a:r>
              <a:rPr lang="en-US" altLang="pt-BR" sz="2400" dirty="0" smtClean="0"/>
              <a:t> </a:t>
            </a:r>
            <a:r>
              <a:rPr lang="en-US" altLang="pt-BR" sz="2400" dirty="0" err="1" smtClean="0"/>
              <a:t>não</a:t>
            </a:r>
            <a:r>
              <a:rPr lang="en-US" altLang="pt-BR" sz="2400" dirty="0" smtClean="0"/>
              <a:t> </a:t>
            </a:r>
            <a:r>
              <a:rPr lang="en-US" altLang="pt-BR" sz="2400" dirty="0" err="1" smtClean="0"/>
              <a:t>produtivos</a:t>
            </a:r>
            <a:r>
              <a:rPr lang="en-US" altLang="pt-BR" sz="2400" dirty="0" smtClean="0"/>
              <a:t>.</a:t>
            </a:r>
          </a:p>
          <a:p>
            <a:pPr marL="0" lvl="1" algn="just" eaLnBrk="1" hangingPunct="1">
              <a:lnSpc>
                <a:spcPct val="90000"/>
              </a:lnSpc>
              <a:spcBef>
                <a:spcPts val="500"/>
              </a:spcBef>
              <a:buFont typeface="Arial" pitchFamily="34" charset="0"/>
              <a:buNone/>
            </a:pPr>
            <a:endParaRPr lang="en-US" altLang="pt-BR" sz="1000" dirty="0"/>
          </a:p>
          <a:p>
            <a:pPr marL="0" lvl="1" algn="just" eaLnBrk="1" hangingPunct="1">
              <a:lnSpc>
                <a:spcPct val="90000"/>
              </a:lnSpc>
              <a:spcBef>
                <a:spcPts val="500"/>
              </a:spcBef>
              <a:buFont typeface="Arial" pitchFamily="34" charset="0"/>
              <a:buNone/>
            </a:pPr>
            <a:r>
              <a:rPr lang="en-US" altLang="pt-BR" sz="2800" b="1" dirty="0" err="1" smtClean="0"/>
              <a:t>Peças</a:t>
            </a:r>
            <a:r>
              <a:rPr lang="en-US" altLang="pt-BR" sz="2800" b="1" dirty="0" smtClean="0"/>
              <a:t> para </a:t>
            </a:r>
            <a:r>
              <a:rPr lang="en-US" altLang="pt-BR" sz="2800" b="1" dirty="0" err="1" smtClean="0"/>
              <a:t>Serviço</a:t>
            </a:r>
            <a:endParaRPr lang="en-US" altLang="pt-BR" sz="2800" b="1" dirty="0"/>
          </a:p>
          <a:p>
            <a:pPr marL="0" lvl="1" algn="just" eaLnBrk="1" hangingPunct="1">
              <a:lnSpc>
                <a:spcPct val="90000"/>
              </a:lnSpc>
              <a:spcBef>
                <a:spcPts val="500"/>
              </a:spcBef>
              <a:buFont typeface="Arial" pitchFamily="34" charset="0"/>
              <a:buNone/>
            </a:pPr>
            <a:r>
              <a:rPr lang="en-US" altLang="pt-BR" sz="2400" dirty="0" err="1" smtClean="0"/>
              <a:t>Peças</a:t>
            </a:r>
            <a:r>
              <a:rPr lang="en-US" altLang="pt-BR" sz="2400" dirty="0" smtClean="0"/>
              <a:t> de </a:t>
            </a:r>
            <a:r>
              <a:rPr lang="en-US" altLang="pt-BR" sz="2400" dirty="0" err="1" smtClean="0"/>
              <a:t>reposição</a:t>
            </a:r>
            <a:r>
              <a:rPr lang="en-US" altLang="pt-BR" sz="2400" dirty="0" smtClean="0"/>
              <a:t>, </a:t>
            </a:r>
            <a:r>
              <a:rPr lang="en-US" altLang="pt-BR" sz="2400" dirty="0" err="1" smtClean="0"/>
              <a:t>manufaturadas</a:t>
            </a:r>
            <a:r>
              <a:rPr lang="en-US" altLang="pt-BR" sz="2400" dirty="0" smtClean="0"/>
              <a:t> com as </a:t>
            </a:r>
            <a:r>
              <a:rPr lang="en-US" altLang="pt-BR" sz="2400" dirty="0" err="1" smtClean="0"/>
              <a:t>especificações</a:t>
            </a:r>
            <a:r>
              <a:rPr lang="en-US" altLang="pt-BR" sz="2400" dirty="0" smtClean="0"/>
              <a:t> do OEM que </a:t>
            </a:r>
            <a:r>
              <a:rPr lang="en-US" altLang="pt-BR" sz="2400" dirty="0" err="1" smtClean="0"/>
              <a:t>são</a:t>
            </a:r>
            <a:r>
              <a:rPr lang="en-US" altLang="pt-BR" sz="2400" dirty="0" smtClean="0"/>
              <a:t> </a:t>
            </a:r>
            <a:r>
              <a:rPr lang="en-US" altLang="pt-BR" sz="2400" dirty="0" err="1" smtClean="0"/>
              <a:t>adquiridas</a:t>
            </a:r>
            <a:r>
              <a:rPr lang="en-US" altLang="pt-BR" sz="2400" dirty="0" smtClean="0"/>
              <a:t> </a:t>
            </a:r>
            <a:r>
              <a:rPr lang="en-US" altLang="pt-BR" sz="2400" dirty="0" err="1" smtClean="0"/>
              <a:t>ou</a:t>
            </a:r>
            <a:r>
              <a:rPr lang="en-US" altLang="pt-BR" sz="2400" dirty="0" smtClean="0"/>
              <a:t> </a:t>
            </a:r>
            <a:r>
              <a:rPr lang="en-US" altLang="pt-BR" sz="2400" dirty="0" err="1" smtClean="0"/>
              <a:t>liberadas</a:t>
            </a:r>
            <a:r>
              <a:rPr lang="en-US" altLang="pt-BR" sz="2400" dirty="0" smtClean="0"/>
              <a:t> </a:t>
            </a:r>
            <a:r>
              <a:rPr lang="en-US" altLang="pt-BR" sz="2400" dirty="0" err="1" smtClean="0"/>
              <a:t>pelo</a:t>
            </a:r>
            <a:r>
              <a:rPr lang="en-US" altLang="pt-BR" sz="2400" dirty="0" smtClean="0"/>
              <a:t> OEM para </a:t>
            </a:r>
            <a:r>
              <a:rPr lang="en-US" altLang="pt-BR" sz="2400" dirty="0" err="1" smtClean="0"/>
              <a:t>aplicações</a:t>
            </a:r>
            <a:r>
              <a:rPr lang="en-US" altLang="pt-BR" sz="2400" dirty="0" smtClean="0"/>
              <a:t> de </a:t>
            </a:r>
            <a:r>
              <a:rPr lang="en-US" altLang="pt-BR" sz="2400" dirty="0" err="1" smtClean="0"/>
              <a:t>peças</a:t>
            </a:r>
            <a:r>
              <a:rPr lang="en-US" altLang="pt-BR" sz="2400" dirty="0" smtClean="0"/>
              <a:t> para </a:t>
            </a:r>
            <a:r>
              <a:rPr lang="en-US" altLang="pt-BR" sz="2400" dirty="0" err="1" smtClean="0"/>
              <a:t>serviço</a:t>
            </a:r>
            <a:r>
              <a:rPr lang="en-US" altLang="pt-BR" sz="2400" dirty="0" smtClean="0"/>
              <a:t>, </a:t>
            </a:r>
            <a:r>
              <a:rPr lang="en-US" altLang="pt-BR" sz="2400" dirty="0" err="1" smtClean="0"/>
              <a:t>incluindo</a:t>
            </a:r>
            <a:r>
              <a:rPr lang="en-US" altLang="pt-BR" sz="2400" dirty="0" smtClean="0"/>
              <a:t> </a:t>
            </a:r>
            <a:r>
              <a:rPr lang="en-US" altLang="pt-BR" sz="2400" dirty="0" err="1" smtClean="0"/>
              <a:t>peças</a:t>
            </a:r>
            <a:r>
              <a:rPr lang="en-US" altLang="pt-BR" sz="2400" dirty="0" smtClean="0"/>
              <a:t> </a:t>
            </a:r>
            <a:r>
              <a:rPr lang="en-US" altLang="pt-BR" sz="2400" dirty="0" err="1" smtClean="0"/>
              <a:t>remanufaturadas</a:t>
            </a:r>
            <a:r>
              <a:rPr lang="en-US" altLang="pt-BR" sz="2400" dirty="0" smtClean="0"/>
              <a:t>.</a:t>
            </a:r>
          </a:p>
        </p:txBody>
      </p:sp>
    </p:spTree>
    <p:extLst>
      <p:ext uri="{BB962C8B-B14F-4D97-AF65-F5344CB8AC3E}">
        <p14:creationId xmlns:p14="http://schemas.microsoft.com/office/powerpoint/2010/main" val="2832473163"/>
      </p:ext>
    </p:extLst>
  </p:cSld>
  <p:clrMapOvr>
    <a:masterClrMapping/>
  </p:clrMapOvr>
  <p:transition spd="med">
    <p:wedg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4000" b="1" kern="0" dirty="0" smtClean="0"/>
              <a:t>Definições</a:t>
            </a:r>
            <a:endParaRPr lang="pt-BR" sz="4000" b="1" kern="0" dirty="0"/>
          </a:p>
        </p:txBody>
      </p:sp>
      <p:sp>
        <p:nvSpPr>
          <p:cNvPr id="7171" name="Rectangle 2"/>
          <p:cNvSpPr txBox="1">
            <a:spLocks/>
          </p:cNvSpPr>
          <p:nvPr/>
        </p:nvSpPr>
        <p:spPr bwMode="auto">
          <a:xfrm>
            <a:off x="287337" y="1385649"/>
            <a:ext cx="8569325" cy="497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dirty="0" smtClean="0"/>
              <a:t>Site</a:t>
            </a:r>
            <a:endParaRPr lang="en-US" altLang="pt-BR" sz="2800" b="1" dirty="0"/>
          </a:p>
          <a:p>
            <a:pPr marL="0" lvl="1" algn="just" eaLnBrk="1" hangingPunct="1">
              <a:lnSpc>
                <a:spcPct val="90000"/>
              </a:lnSpc>
              <a:spcBef>
                <a:spcPts val="500"/>
              </a:spcBef>
              <a:buFont typeface="Arial" pitchFamily="34" charset="0"/>
              <a:buNone/>
            </a:pPr>
            <a:r>
              <a:rPr lang="en-US" altLang="pt-BR" sz="2400" dirty="0" err="1" smtClean="0"/>
              <a:t>Localização</a:t>
            </a:r>
            <a:r>
              <a:rPr lang="en-US" altLang="pt-BR" sz="2400" dirty="0" smtClean="0"/>
              <a:t> </a:t>
            </a:r>
            <a:r>
              <a:rPr lang="en-US" altLang="pt-BR" sz="2400" dirty="0" err="1" smtClean="0"/>
              <a:t>em</a:t>
            </a:r>
            <a:r>
              <a:rPr lang="en-US" altLang="pt-BR" sz="2400" dirty="0" smtClean="0"/>
              <a:t> que </a:t>
            </a:r>
            <a:r>
              <a:rPr lang="en-US" altLang="pt-BR" sz="2400" dirty="0" err="1" smtClean="0"/>
              <a:t>ocorrem</a:t>
            </a:r>
            <a:r>
              <a:rPr lang="en-US" altLang="pt-BR" sz="2400" dirty="0" smtClean="0"/>
              <a:t> </a:t>
            </a:r>
            <a:r>
              <a:rPr lang="en-US" altLang="pt-BR" sz="2400" dirty="0" err="1" smtClean="0"/>
              <a:t>os</a:t>
            </a:r>
            <a:r>
              <a:rPr lang="en-US" altLang="pt-BR" sz="2400" dirty="0" smtClean="0"/>
              <a:t> </a:t>
            </a:r>
            <a:r>
              <a:rPr lang="en-US" altLang="pt-BR" sz="2400" dirty="0" err="1" smtClean="0"/>
              <a:t>processos</a:t>
            </a:r>
            <a:r>
              <a:rPr lang="en-US" altLang="pt-BR" sz="2400" dirty="0" smtClean="0"/>
              <a:t> de </a:t>
            </a:r>
            <a:r>
              <a:rPr lang="en-US" altLang="pt-BR" sz="2400" dirty="0" err="1" smtClean="0"/>
              <a:t>manufatura</a:t>
            </a:r>
            <a:r>
              <a:rPr lang="en-US" altLang="pt-BR" sz="2400" dirty="0" smtClean="0"/>
              <a:t> que </a:t>
            </a:r>
            <a:r>
              <a:rPr lang="en-US" altLang="pt-BR" sz="2400" dirty="0" err="1" smtClean="0"/>
              <a:t>agregam</a:t>
            </a:r>
            <a:r>
              <a:rPr lang="en-US" altLang="pt-BR" sz="2400" dirty="0" smtClean="0"/>
              <a:t> valor.</a:t>
            </a:r>
            <a:endParaRPr lang="en-US" altLang="pt-BR" sz="2200" dirty="0" smtClean="0"/>
          </a:p>
          <a:p>
            <a:pPr marL="0" lvl="1" algn="just" eaLnBrk="1" hangingPunct="1">
              <a:lnSpc>
                <a:spcPct val="90000"/>
              </a:lnSpc>
              <a:spcBef>
                <a:spcPts val="500"/>
              </a:spcBef>
              <a:buFont typeface="Arial" pitchFamily="34" charset="0"/>
              <a:buNone/>
            </a:pPr>
            <a:endParaRPr lang="en-US" altLang="pt-BR" sz="1000" dirty="0"/>
          </a:p>
          <a:p>
            <a:pPr marL="0" lvl="1" algn="just" eaLnBrk="1" hangingPunct="1">
              <a:lnSpc>
                <a:spcPct val="90000"/>
              </a:lnSpc>
              <a:spcBef>
                <a:spcPts val="500"/>
              </a:spcBef>
              <a:buFont typeface="Arial" pitchFamily="34" charset="0"/>
              <a:buNone/>
            </a:pPr>
            <a:r>
              <a:rPr lang="en-US" altLang="pt-BR" sz="2800" b="1" dirty="0" err="1" smtClean="0"/>
              <a:t>Características</a:t>
            </a:r>
            <a:r>
              <a:rPr lang="en-US" altLang="pt-BR" sz="2800" b="1" dirty="0" smtClean="0"/>
              <a:t> Especiais</a:t>
            </a:r>
          </a:p>
          <a:p>
            <a:pPr marL="0" lvl="1" algn="just" eaLnBrk="1" hangingPunct="1">
              <a:lnSpc>
                <a:spcPct val="90000"/>
              </a:lnSpc>
              <a:spcBef>
                <a:spcPts val="500"/>
              </a:spcBef>
              <a:buFont typeface="Arial" pitchFamily="34" charset="0"/>
              <a:buNone/>
            </a:pPr>
            <a:r>
              <a:rPr lang="en-US" altLang="pt-BR" sz="2400" dirty="0" err="1" smtClean="0"/>
              <a:t>Classificação</a:t>
            </a:r>
            <a:r>
              <a:rPr lang="en-US" altLang="pt-BR" sz="2400" dirty="0" smtClean="0"/>
              <a:t> de </a:t>
            </a:r>
            <a:r>
              <a:rPr lang="en-US" altLang="pt-BR" sz="2400" dirty="0" err="1" smtClean="0"/>
              <a:t>uma</a:t>
            </a:r>
            <a:r>
              <a:rPr lang="en-US" altLang="pt-BR" sz="2400" dirty="0" smtClean="0"/>
              <a:t> </a:t>
            </a:r>
            <a:r>
              <a:rPr lang="en-US" altLang="pt-BR" sz="2400" dirty="0" err="1" smtClean="0"/>
              <a:t>característica</a:t>
            </a:r>
            <a:r>
              <a:rPr lang="en-US" altLang="pt-BR" sz="2400" dirty="0" smtClean="0"/>
              <a:t> de </a:t>
            </a:r>
            <a:r>
              <a:rPr lang="en-US" altLang="pt-BR" sz="2400" dirty="0" err="1" smtClean="0"/>
              <a:t>produto</a:t>
            </a:r>
            <a:r>
              <a:rPr lang="en-US" altLang="pt-BR" sz="2400" dirty="0" smtClean="0"/>
              <a:t> </a:t>
            </a:r>
            <a:r>
              <a:rPr lang="en-US" altLang="pt-BR" sz="2400" dirty="0" err="1" smtClean="0"/>
              <a:t>ou</a:t>
            </a:r>
            <a:r>
              <a:rPr lang="en-US" altLang="pt-BR" sz="2400" dirty="0" smtClean="0"/>
              <a:t> </a:t>
            </a:r>
            <a:r>
              <a:rPr lang="en-US" altLang="pt-BR" sz="2400" dirty="0" err="1" smtClean="0"/>
              <a:t>parâmetro</a:t>
            </a:r>
            <a:r>
              <a:rPr lang="en-US" altLang="pt-BR" sz="2400" dirty="0" smtClean="0"/>
              <a:t> de </a:t>
            </a:r>
            <a:r>
              <a:rPr lang="en-US" altLang="pt-BR" sz="2400" dirty="0" err="1" smtClean="0"/>
              <a:t>processo</a:t>
            </a:r>
            <a:r>
              <a:rPr lang="en-US" altLang="pt-BR" sz="2400" dirty="0" smtClean="0"/>
              <a:t> de </a:t>
            </a:r>
            <a:r>
              <a:rPr lang="en-US" altLang="pt-BR" sz="2400" dirty="0" err="1" smtClean="0"/>
              <a:t>manufatura</a:t>
            </a:r>
            <a:r>
              <a:rPr lang="en-US" altLang="pt-BR" sz="2400" dirty="0" smtClean="0"/>
              <a:t> que </a:t>
            </a:r>
            <a:r>
              <a:rPr lang="en-US" altLang="pt-BR" sz="2400" dirty="0" err="1" smtClean="0"/>
              <a:t>pode</a:t>
            </a:r>
            <a:r>
              <a:rPr lang="en-US" altLang="pt-BR" sz="2400" dirty="0" smtClean="0"/>
              <a:t> </a:t>
            </a:r>
            <a:r>
              <a:rPr lang="en-US" altLang="pt-BR" sz="2400" dirty="0" err="1" smtClean="0"/>
              <a:t>afetar</a:t>
            </a:r>
            <a:r>
              <a:rPr lang="en-US" altLang="pt-BR" sz="2400" dirty="0" smtClean="0"/>
              <a:t> a </a:t>
            </a:r>
            <a:r>
              <a:rPr lang="en-US" altLang="pt-BR" sz="2400" dirty="0" err="1" smtClean="0"/>
              <a:t>segurança</a:t>
            </a:r>
            <a:r>
              <a:rPr lang="en-US" altLang="pt-BR" sz="2400" dirty="0" smtClean="0"/>
              <a:t> </a:t>
            </a:r>
            <a:r>
              <a:rPr lang="en-US" altLang="pt-BR" sz="2400" dirty="0" err="1" smtClean="0"/>
              <a:t>ou</a:t>
            </a:r>
            <a:r>
              <a:rPr lang="en-US" altLang="pt-BR" sz="2400" dirty="0" smtClean="0"/>
              <a:t> a </a:t>
            </a:r>
            <a:r>
              <a:rPr lang="en-US" altLang="pt-BR" sz="2400" dirty="0" err="1" smtClean="0"/>
              <a:t>conformidade</a:t>
            </a:r>
            <a:r>
              <a:rPr lang="en-US" altLang="pt-BR" sz="2400" dirty="0" smtClean="0"/>
              <a:t> com </a:t>
            </a:r>
            <a:r>
              <a:rPr lang="en-US" altLang="pt-BR" sz="2400" dirty="0" err="1" smtClean="0"/>
              <a:t>os</a:t>
            </a:r>
            <a:r>
              <a:rPr lang="en-US" altLang="pt-BR" sz="2400" dirty="0" smtClean="0"/>
              <a:t> </a:t>
            </a:r>
            <a:r>
              <a:rPr lang="en-US" altLang="pt-BR" sz="2400" dirty="0" err="1" smtClean="0"/>
              <a:t>regulamentos</a:t>
            </a:r>
            <a:r>
              <a:rPr lang="en-US" altLang="pt-BR" sz="2400" dirty="0" smtClean="0"/>
              <a:t>, </a:t>
            </a:r>
            <a:r>
              <a:rPr lang="en-US" altLang="pt-BR" sz="2400" dirty="0" err="1" smtClean="0"/>
              <a:t>ajuste</a:t>
            </a:r>
            <a:r>
              <a:rPr lang="en-US" altLang="pt-BR" sz="2400" dirty="0" smtClean="0"/>
              <a:t>, </a:t>
            </a:r>
            <a:r>
              <a:rPr lang="en-US" altLang="pt-BR" sz="2400" dirty="0" err="1" smtClean="0"/>
              <a:t>função</a:t>
            </a:r>
            <a:r>
              <a:rPr lang="en-US" altLang="pt-BR" sz="2400" dirty="0" smtClean="0"/>
              <a:t>, </a:t>
            </a:r>
            <a:r>
              <a:rPr lang="en-US" altLang="pt-BR" sz="2400" dirty="0" err="1" smtClean="0"/>
              <a:t>desempenho</a:t>
            </a:r>
            <a:r>
              <a:rPr lang="en-US" altLang="pt-BR" sz="2400" dirty="0" smtClean="0"/>
              <a:t>, </a:t>
            </a:r>
            <a:r>
              <a:rPr lang="en-US" altLang="pt-BR" sz="2400" dirty="0" err="1" smtClean="0"/>
              <a:t>requisitos</a:t>
            </a:r>
            <a:r>
              <a:rPr lang="en-US" altLang="pt-BR" sz="2400" dirty="0" smtClean="0"/>
              <a:t> </a:t>
            </a:r>
            <a:r>
              <a:rPr lang="en-US" altLang="pt-BR" sz="2400" dirty="0" err="1" smtClean="0"/>
              <a:t>ou</a:t>
            </a:r>
            <a:r>
              <a:rPr lang="en-US" altLang="pt-BR" sz="2400" dirty="0" smtClean="0"/>
              <a:t> </a:t>
            </a:r>
            <a:r>
              <a:rPr lang="en-US" altLang="pt-BR" sz="2400" dirty="0" err="1" smtClean="0"/>
              <a:t>processamento</a:t>
            </a:r>
            <a:r>
              <a:rPr lang="en-US" altLang="pt-BR" sz="2400" dirty="0" smtClean="0"/>
              <a:t> </a:t>
            </a:r>
            <a:r>
              <a:rPr lang="en-US" altLang="pt-BR" sz="2400" dirty="0" err="1" smtClean="0"/>
              <a:t>subsequente</a:t>
            </a:r>
            <a:r>
              <a:rPr lang="en-US" altLang="pt-BR" sz="2400" dirty="0" smtClean="0"/>
              <a:t> do </a:t>
            </a:r>
            <a:r>
              <a:rPr lang="en-US" altLang="pt-BR" sz="2400" dirty="0" err="1" smtClean="0"/>
              <a:t>produto</a:t>
            </a:r>
            <a:r>
              <a:rPr lang="en-US" altLang="pt-BR" sz="2400" dirty="0" smtClean="0"/>
              <a:t>.</a:t>
            </a:r>
          </a:p>
          <a:p>
            <a:pPr marL="0" lvl="1" algn="just" eaLnBrk="1" hangingPunct="1">
              <a:lnSpc>
                <a:spcPct val="90000"/>
              </a:lnSpc>
              <a:spcBef>
                <a:spcPts val="500"/>
              </a:spcBef>
              <a:buFont typeface="Arial" pitchFamily="34" charset="0"/>
              <a:buNone/>
            </a:pPr>
            <a:endParaRPr lang="en-US" altLang="pt-BR" sz="1000" dirty="0"/>
          </a:p>
        </p:txBody>
      </p:sp>
    </p:spTree>
    <p:extLst>
      <p:ext uri="{BB962C8B-B14F-4D97-AF65-F5344CB8AC3E}">
        <p14:creationId xmlns:p14="http://schemas.microsoft.com/office/powerpoint/2010/main" val="2410609615"/>
      </p:ext>
    </p:extLst>
  </p:cSld>
  <p:clrMapOvr>
    <a:masterClrMapping/>
  </p:clrMapOvr>
  <p:transition spd="med">
    <p:wedg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4000" b="1" kern="0" dirty="0" smtClean="0"/>
              <a:t>Definições</a:t>
            </a:r>
            <a:endParaRPr lang="pt-BR" sz="4000" b="1" kern="0" dirty="0"/>
          </a:p>
        </p:txBody>
      </p:sp>
      <p:sp>
        <p:nvSpPr>
          <p:cNvPr id="7171" name="Rectangle 2"/>
          <p:cNvSpPr txBox="1">
            <a:spLocks/>
          </p:cNvSpPr>
          <p:nvPr/>
        </p:nvSpPr>
        <p:spPr bwMode="auto">
          <a:xfrm>
            <a:off x="287337" y="1385649"/>
            <a:ext cx="8569325" cy="497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dirty="0" err="1" smtClean="0"/>
              <a:t>Situação</a:t>
            </a:r>
            <a:r>
              <a:rPr lang="en-US" altLang="pt-BR" sz="2800" b="1" dirty="0" smtClean="0"/>
              <a:t> Especial</a:t>
            </a:r>
            <a:endParaRPr lang="en-US" altLang="pt-BR" sz="2800" b="1" dirty="0"/>
          </a:p>
          <a:p>
            <a:pPr marL="0" lvl="1" algn="just" eaLnBrk="1" hangingPunct="1">
              <a:lnSpc>
                <a:spcPct val="90000"/>
              </a:lnSpc>
              <a:spcBef>
                <a:spcPts val="500"/>
              </a:spcBef>
              <a:buFont typeface="Arial" pitchFamily="34" charset="0"/>
              <a:buNone/>
            </a:pPr>
            <a:r>
              <a:rPr lang="en-US" altLang="pt-BR" sz="2400" dirty="0" err="1" smtClean="0"/>
              <a:t>Notificação</a:t>
            </a:r>
            <a:r>
              <a:rPr lang="en-US" altLang="pt-BR" sz="2400" dirty="0" smtClean="0"/>
              <a:t> de </a:t>
            </a:r>
            <a:r>
              <a:rPr lang="en-US" altLang="pt-BR" sz="2400" dirty="0" err="1" smtClean="0"/>
              <a:t>uma</a:t>
            </a:r>
            <a:r>
              <a:rPr lang="en-US" altLang="pt-BR" sz="2400" dirty="0" smtClean="0"/>
              <a:t> </a:t>
            </a:r>
            <a:r>
              <a:rPr lang="en-US" altLang="pt-BR" sz="2400" dirty="0" err="1" smtClean="0"/>
              <a:t>classificação</a:t>
            </a:r>
            <a:r>
              <a:rPr lang="en-US" altLang="pt-BR" sz="2400" dirty="0" smtClean="0"/>
              <a:t> </a:t>
            </a:r>
            <a:r>
              <a:rPr lang="en-US" altLang="pt-BR" sz="2400" dirty="0" err="1" smtClean="0"/>
              <a:t>identificada</a:t>
            </a:r>
            <a:r>
              <a:rPr lang="en-US" altLang="pt-BR" sz="2400" dirty="0" smtClean="0"/>
              <a:t> </a:t>
            </a:r>
            <a:r>
              <a:rPr lang="en-US" altLang="pt-BR" sz="2400" dirty="0" err="1" smtClean="0"/>
              <a:t>pelo</a:t>
            </a:r>
            <a:r>
              <a:rPr lang="en-US" altLang="pt-BR" sz="2400" dirty="0" smtClean="0"/>
              <a:t> </a:t>
            </a:r>
            <a:r>
              <a:rPr lang="en-US" altLang="pt-BR" sz="2400" dirty="0" err="1" smtClean="0"/>
              <a:t>cliente</a:t>
            </a:r>
            <a:r>
              <a:rPr lang="en-US" altLang="pt-BR" sz="2400" dirty="0" smtClean="0"/>
              <a:t> </a:t>
            </a:r>
            <a:r>
              <a:rPr lang="en-US" altLang="pt-BR" sz="2400" dirty="0" err="1" smtClean="0"/>
              <a:t>atribuída</a:t>
            </a:r>
            <a:r>
              <a:rPr lang="en-US" altLang="pt-BR" sz="2400" dirty="0" smtClean="0"/>
              <a:t> a </a:t>
            </a:r>
            <a:r>
              <a:rPr lang="en-US" altLang="pt-BR" sz="2400" dirty="0" err="1" smtClean="0"/>
              <a:t>uma</a:t>
            </a:r>
            <a:r>
              <a:rPr lang="en-US" altLang="pt-BR" sz="2400" dirty="0" smtClean="0"/>
              <a:t> </a:t>
            </a:r>
            <a:r>
              <a:rPr lang="en-US" altLang="pt-BR" sz="2400" dirty="0" err="1" smtClean="0"/>
              <a:t>organização</a:t>
            </a:r>
            <a:r>
              <a:rPr lang="en-US" altLang="pt-BR" sz="2400" dirty="0" smtClean="0"/>
              <a:t> </a:t>
            </a:r>
            <a:r>
              <a:rPr lang="en-US" altLang="pt-BR" sz="2400" dirty="0" err="1" smtClean="0"/>
              <a:t>onde</a:t>
            </a:r>
            <a:r>
              <a:rPr lang="en-US" altLang="pt-BR" sz="2400" dirty="0" smtClean="0"/>
              <a:t> um </a:t>
            </a:r>
            <a:r>
              <a:rPr lang="en-US" altLang="pt-BR" sz="2400" dirty="0" err="1" smtClean="0"/>
              <a:t>ou</a:t>
            </a:r>
            <a:r>
              <a:rPr lang="en-US" altLang="pt-BR" sz="2400" dirty="0" smtClean="0"/>
              <a:t> </a:t>
            </a:r>
            <a:r>
              <a:rPr lang="en-US" altLang="pt-BR" sz="2400" dirty="0" err="1" smtClean="0"/>
              <a:t>mais</a:t>
            </a:r>
            <a:r>
              <a:rPr lang="en-US" altLang="pt-BR" sz="2400" dirty="0" smtClean="0"/>
              <a:t> </a:t>
            </a:r>
            <a:r>
              <a:rPr lang="en-US" altLang="pt-BR" sz="2400" dirty="0" err="1" smtClean="0"/>
              <a:t>requisitos</a:t>
            </a:r>
            <a:r>
              <a:rPr lang="en-US" altLang="pt-BR" sz="2400" dirty="0" smtClean="0"/>
              <a:t> do </a:t>
            </a:r>
            <a:r>
              <a:rPr lang="en-US" altLang="pt-BR" sz="2400" dirty="0" err="1" smtClean="0"/>
              <a:t>cliente</a:t>
            </a:r>
            <a:r>
              <a:rPr lang="en-US" altLang="pt-BR" sz="2400" dirty="0" smtClean="0"/>
              <a:t> </a:t>
            </a:r>
            <a:r>
              <a:rPr lang="en-US" altLang="pt-BR" sz="2400" dirty="0" err="1" smtClean="0"/>
              <a:t>não</a:t>
            </a:r>
            <a:r>
              <a:rPr lang="en-US" altLang="pt-BR" sz="2400" dirty="0" smtClean="0"/>
              <a:t> </a:t>
            </a:r>
            <a:r>
              <a:rPr lang="en-US" altLang="pt-BR" sz="2400" dirty="0" err="1" smtClean="0"/>
              <a:t>estão</a:t>
            </a:r>
            <a:r>
              <a:rPr lang="en-US" altLang="pt-BR" sz="2400" dirty="0" smtClean="0"/>
              <a:t> </a:t>
            </a:r>
            <a:r>
              <a:rPr lang="en-US" altLang="pt-BR" sz="2400" dirty="0" err="1" smtClean="0"/>
              <a:t>sendo</a:t>
            </a:r>
            <a:r>
              <a:rPr lang="en-US" altLang="pt-BR" sz="2400" dirty="0" smtClean="0"/>
              <a:t> </a:t>
            </a:r>
            <a:r>
              <a:rPr lang="en-US" altLang="pt-BR" sz="2400" dirty="0" err="1" smtClean="0"/>
              <a:t>satisfeitos</a:t>
            </a:r>
            <a:r>
              <a:rPr lang="en-US" altLang="pt-BR" sz="2400" dirty="0" smtClean="0"/>
              <a:t> </a:t>
            </a:r>
            <a:r>
              <a:rPr lang="en-US" altLang="pt-BR" sz="2400" dirty="0" err="1" smtClean="0"/>
              <a:t>devido</a:t>
            </a:r>
            <a:r>
              <a:rPr lang="en-US" altLang="pt-BR" sz="2400" dirty="0" smtClean="0"/>
              <a:t> a um </a:t>
            </a:r>
            <a:r>
              <a:rPr lang="en-US" altLang="pt-BR" sz="2400" dirty="0" err="1" smtClean="0"/>
              <a:t>problema</a:t>
            </a:r>
            <a:r>
              <a:rPr lang="en-US" altLang="pt-BR" sz="2400" dirty="0" smtClean="0"/>
              <a:t> </a:t>
            </a:r>
            <a:r>
              <a:rPr lang="en-US" altLang="pt-BR" sz="2400" dirty="0" err="1" smtClean="0"/>
              <a:t>significativo</a:t>
            </a:r>
            <a:r>
              <a:rPr lang="en-US" altLang="pt-BR" sz="2400" dirty="0" smtClean="0"/>
              <a:t> de </a:t>
            </a:r>
            <a:r>
              <a:rPr lang="en-US" altLang="pt-BR" sz="2400" dirty="0" err="1" smtClean="0"/>
              <a:t>qualidade</a:t>
            </a:r>
            <a:r>
              <a:rPr lang="en-US" altLang="pt-BR" sz="2400" dirty="0" smtClean="0"/>
              <a:t> </a:t>
            </a:r>
            <a:r>
              <a:rPr lang="en-US" altLang="pt-BR" sz="2400" dirty="0" err="1" smtClean="0"/>
              <a:t>ou</a:t>
            </a:r>
            <a:r>
              <a:rPr lang="en-US" altLang="pt-BR" sz="2400" dirty="0" smtClean="0"/>
              <a:t> </a:t>
            </a:r>
            <a:r>
              <a:rPr lang="en-US" altLang="pt-BR" sz="2400" dirty="0" err="1" smtClean="0"/>
              <a:t>entrega</a:t>
            </a:r>
            <a:r>
              <a:rPr lang="en-US" altLang="pt-BR" sz="2400" dirty="0" smtClean="0"/>
              <a:t>.</a:t>
            </a:r>
            <a:endParaRPr lang="en-US" altLang="pt-BR" sz="2200" dirty="0" smtClean="0"/>
          </a:p>
          <a:p>
            <a:pPr marL="0" lvl="1" algn="just" eaLnBrk="1" hangingPunct="1">
              <a:lnSpc>
                <a:spcPct val="90000"/>
              </a:lnSpc>
              <a:spcBef>
                <a:spcPts val="500"/>
              </a:spcBef>
              <a:buFont typeface="Arial" pitchFamily="34" charset="0"/>
              <a:buNone/>
            </a:pPr>
            <a:endParaRPr lang="en-US" altLang="pt-BR" sz="1000" dirty="0"/>
          </a:p>
          <a:p>
            <a:pPr marL="0" lvl="1" algn="just" eaLnBrk="1" hangingPunct="1">
              <a:lnSpc>
                <a:spcPct val="90000"/>
              </a:lnSpc>
              <a:spcBef>
                <a:spcPts val="500"/>
              </a:spcBef>
              <a:buFont typeface="Arial" pitchFamily="34" charset="0"/>
              <a:buNone/>
            </a:pPr>
            <a:r>
              <a:rPr lang="en-US" altLang="pt-BR" sz="2800" b="1" dirty="0" err="1" smtClean="0"/>
              <a:t>Função</a:t>
            </a:r>
            <a:r>
              <a:rPr lang="en-US" altLang="pt-BR" sz="2800" b="1" dirty="0" smtClean="0"/>
              <a:t> de Suporte</a:t>
            </a:r>
          </a:p>
          <a:p>
            <a:pPr marL="0" lvl="1" algn="just" eaLnBrk="1" hangingPunct="1">
              <a:lnSpc>
                <a:spcPct val="90000"/>
              </a:lnSpc>
              <a:spcBef>
                <a:spcPts val="500"/>
              </a:spcBef>
              <a:buFont typeface="Arial" pitchFamily="34" charset="0"/>
              <a:buNone/>
            </a:pPr>
            <a:r>
              <a:rPr lang="en-US" altLang="pt-BR" sz="2400" dirty="0" err="1" smtClean="0"/>
              <a:t>Atividade</a:t>
            </a:r>
            <a:r>
              <a:rPr lang="en-US" altLang="pt-BR" sz="2400" dirty="0" smtClean="0"/>
              <a:t> </a:t>
            </a:r>
            <a:r>
              <a:rPr lang="en-US" altLang="pt-BR" sz="2400" dirty="0" err="1" smtClean="0"/>
              <a:t>não</a:t>
            </a:r>
            <a:r>
              <a:rPr lang="en-US" altLang="pt-BR" sz="2400" dirty="0" smtClean="0"/>
              <a:t> </a:t>
            </a:r>
            <a:r>
              <a:rPr lang="en-US" altLang="pt-BR" sz="2400" dirty="0" err="1" smtClean="0"/>
              <a:t>produtiva</a:t>
            </a:r>
            <a:r>
              <a:rPr lang="en-US" altLang="pt-BR" sz="2400" dirty="0" smtClean="0"/>
              <a:t> (</a:t>
            </a:r>
            <a:r>
              <a:rPr lang="en-US" altLang="pt-BR" sz="2400" dirty="0" err="1" smtClean="0"/>
              <a:t>conduzida</a:t>
            </a:r>
            <a:r>
              <a:rPr lang="en-US" altLang="pt-BR" sz="2400" dirty="0" smtClean="0"/>
              <a:t> no site </a:t>
            </a:r>
            <a:r>
              <a:rPr lang="en-US" altLang="pt-BR" sz="2400" dirty="0" err="1" smtClean="0"/>
              <a:t>ou</a:t>
            </a:r>
            <a:r>
              <a:rPr lang="en-US" altLang="pt-BR" sz="2400" dirty="0" smtClean="0"/>
              <a:t> </a:t>
            </a:r>
            <a:r>
              <a:rPr lang="en-US" altLang="pt-BR" sz="2400" dirty="0" err="1" smtClean="0"/>
              <a:t>em</a:t>
            </a:r>
            <a:r>
              <a:rPr lang="en-US" altLang="pt-BR" sz="2400" dirty="0" smtClean="0"/>
              <a:t> um local </a:t>
            </a:r>
            <a:r>
              <a:rPr lang="en-US" altLang="pt-BR" sz="2400" dirty="0" err="1" smtClean="0"/>
              <a:t>remoto</a:t>
            </a:r>
            <a:r>
              <a:rPr lang="en-US" altLang="pt-BR" sz="2400" dirty="0" smtClean="0"/>
              <a:t>) que </a:t>
            </a:r>
            <a:r>
              <a:rPr lang="en-US" altLang="pt-BR" sz="2400" dirty="0" err="1" smtClean="0"/>
              <a:t>suporta</a:t>
            </a:r>
            <a:r>
              <a:rPr lang="en-US" altLang="pt-BR" sz="2400" dirty="0" smtClean="0"/>
              <a:t> um (</a:t>
            </a:r>
            <a:r>
              <a:rPr lang="en-US" altLang="pt-BR" sz="2400" dirty="0" err="1" smtClean="0"/>
              <a:t>ou</a:t>
            </a:r>
            <a:r>
              <a:rPr lang="en-US" altLang="pt-BR" sz="2400" dirty="0" smtClean="0"/>
              <a:t> </a:t>
            </a:r>
            <a:r>
              <a:rPr lang="en-US" altLang="pt-BR" sz="2400" dirty="0" err="1" smtClean="0"/>
              <a:t>mais</a:t>
            </a:r>
            <a:r>
              <a:rPr lang="en-US" altLang="pt-BR" sz="2400" dirty="0" smtClean="0"/>
              <a:t>) sites de </a:t>
            </a:r>
            <a:r>
              <a:rPr lang="en-US" altLang="pt-BR" sz="2400" dirty="0" err="1" smtClean="0"/>
              <a:t>manufatura</a:t>
            </a:r>
            <a:r>
              <a:rPr lang="en-US" altLang="pt-BR" sz="2400" dirty="0" smtClean="0"/>
              <a:t> da </a:t>
            </a:r>
            <a:r>
              <a:rPr lang="en-US" altLang="pt-BR" sz="2400" dirty="0" err="1" smtClean="0"/>
              <a:t>mesma</a:t>
            </a:r>
            <a:r>
              <a:rPr lang="en-US" altLang="pt-BR" sz="2400" dirty="0" smtClean="0"/>
              <a:t> </a:t>
            </a:r>
            <a:r>
              <a:rPr lang="en-US" altLang="pt-BR" sz="2400" dirty="0" err="1" smtClean="0"/>
              <a:t>organização</a:t>
            </a:r>
            <a:r>
              <a:rPr lang="en-US" altLang="pt-BR" sz="2400" dirty="0" smtClean="0"/>
              <a:t>.</a:t>
            </a:r>
          </a:p>
          <a:p>
            <a:pPr marL="0" lvl="1" algn="just" eaLnBrk="1" hangingPunct="1">
              <a:lnSpc>
                <a:spcPct val="90000"/>
              </a:lnSpc>
              <a:spcBef>
                <a:spcPts val="500"/>
              </a:spcBef>
              <a:buFont typeface="Arial" pitchFamily="34" charset="0"/>
              <a:buNone/>
            </a:pPr>
            <a:endParaRPr lang="en-US" altLang="pt-BR" sz="1000" dirty="0"/>
          </a:p>
        </p:txBody>
      </p:sp>
    </p:spTree>
    <p:extLst>
      <p:ext uri="{BB962C8B-B14F-4D97-AF65-F5344CB8AC3E}">
        <p14:creationId xmlns:p14="http://schemas.microsoft.com/office/powerpoint/2010/main" val="4140063703"/>
      </p:ext>
    </p:extLst>
  </p:cSld>
  <p:clrMapOvr>
    <a:masterClrMapping/>
  </p:clrMapOvr>
  <p:transition spd="med">
    <p:wedg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4000" b="1" kern="0" dirty="0" smtClean="0"/>
              <a:t>Definições</a:t>
            </a:r>
            <a:endParaRPr lang="pt-BR" sz="4000" b="1" kern="0" dirty="0"/>
          </a:p>
        </p:txBody>
      </p:sp>
      <p:sp>
        <p:nvSpPr>
          <p:cNvPr id="7171" name="Rectangle 2"/>
          <p:cNvSpPr txBox="1">
            <a:spLocks/>
          </p:cNvSpPr>
          <p:nvPr/>
        </p:nvSpPr>
        <p:spPr bwMode="auto">
          <a:xfrm>
            <a:off x="287337" y="1385649"/>
            <a:ext cx="8569325" cy="497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dirty="0" err="1" smtClean="0"/>
              <a:t>Manutenção</a:t>
            </a:r>
            <a:r>
              <a:rPr lang="en-US" altLang="pt-BR" sz="2800" b="1" dirty="0" smtClean="0"/>
              <a:t> </a:t>
            </a:r>
            <a:r>
              <a:rPr lang="en-US" altLang="pt-BR" sz="2800" b="1" dirty="0" err="1" smtClean="0"/>
              <a:t>Produtiva</a:t>
            </a:r>
            <a:r>
              <a:rPr lang="en-US" altLang="pt-BR" sz="2800" b="1" dirty="0" smtClean="0"/>
              <a:t> Total</a:t>
            </a:r>
            <a:endParaRPr lang="en-US" altLang="pt-BR" sz="2800" b="1" dirty="0"/>
          </a:p>
          <a:p>
            <a:pPr marL="0" lvl="1" algn="just" eaLnBrk="1" hangingPunct="1">
              <a:lnSpc>
                <a:spcPct val="90000"/>
              </a:lnSpc>
              <a:spcBef>
                <a:spcPts val="500"/>
              </a:spcBef>
              <a:buFont typeface="Arial" pitchFamily="34" charset="0"/>
              <a:buNone/>
            </a:pPr>
            <a:r>
              <a:rPr lang="en-US" altLang="pt-BR" sz="2400" dirty="0" smtClean="0"/>
              <a:t>Um </a:t>
            </a:r>
            <a:r>
              <a:rPr lang="en-US" altLang="pt-BR" sz="2400" dirty="0" err="1" smtClean="0"/>
              <a:t>sistema</a:t>
            </a:r>
            <a:r>
              <a:rPr lang="en-US" altLang="pt-BR" sz="2400" dirty="0" smtClean="0"/>
              <a:t> para </a:t>
            </a:r>
            <a:r>
              <a:rPr lang="en-US" altLang="pt-BR" sz="2400" dirty="0" err="1" smtClean="0"/>
              <a:t>manter</a:t>
            </a:r>
            <a:r>
              <a:rPr lang="en-US" altLang="pt-BR" sz="2400" dirty="0" smtClean="0"/>
              <a:t> e </a:t>
            </a:r>
            <a:r>
              <a:rPr lang="en-US" altLang="pt-BR" sz="2400" dirty="0" err="1" smtClean="0"/>
              <a:t>melhorar</a:t>
            </a:r>
            <a:r>
              <a:rPr lang="en-US" altLang="pt-BR" sz="2400" dirty="0" smtClean="0"/>
              <a:t> a </a:t>
            </a:r>
            <a:r>
              <a:rPr lang="en-US" altLang="pt-BR" sz="2400" dirty="0" err="1" smtClean="0"/>
              <a:t>integridade</a:t>
            </a:r>
            <a:r>
              <a:rPr lang="en-US" altLang="pt-BR" sz="2400" dirty="0" smtClean="0"/>
              <a:t> dos </a:t>
            </a:r>
            <a:r>
              <a:rPr lang="en-US" altLang="pt-BR" sz="2400" dirty="0" err="1" smtClean="0"/>
              <a:t>sistemas</a:t>
            </a:r>
            <a:r>
              <a:rPr lang="en-US" altLang="pt-BR" sz="2400" dirty="0" smtClean="0"/>
              <a:t> de </a:t>
            </a:r>
            <a:r>
              <a:rPr lang="en-US" altLang="pt-BR" sz="2400" dirty="0" err="1" smtClean="0"/>
              <a:t>produção</a:t>
            </a:r>
            <a:r>
              <a:rPr lang="en-US" altLang="pt-BR" sz="2400" dirty="0" smtClean="0"/>
              <a:t> e </a:t>
            </a:r>
            <a:r>
              <a:rPr lang="en-US" altLang="pt-BR" sz="2400" dirty="0" err="1" smtClean="0"/>
              <a:t>qualidade</a:t>
            </a:r>
            <a:r>
              <a:rPr lang="en-US" altLang="pt-BR" sz="2400" dirty="0" smtClean="0"/>
              <a:t> </a:t>
            </a:r>
            <a:r>
              <a:rPr lang="en-US" altLang="pt-BR" sz="2400" dirty="0" err="1" smtClean="0"/>
              <a:t>através</a:t>
            </a:r>
            <a:r>
              <a:rPr lang="en-US" altLang="pt-BR" sz="2400" dirty="0" smtClean="0"/>
              <a:t> de </a:t>
            </a:r>
            <a:r>
              <a:rPr lang="en-US" altLang="pt-BR" sz="2400" dirty="0" err="1" smtClean="0"/>
              <a:t>máquinas</a:t>
            </a:r>
            <a:r>
              <a:rPr lang="en-US" altLang="pt-BR" sz="2400" dirty="0" smtClean="0"/>
              <a:t>, </a:t>
            </a:r>
            <a:r>
              <a:rPr lang="en-US" altLang="pt-BR" sz="2400" dirty="0" err="1" smtClean="0"/>
              <a:t>equipamentos</a:t>
            </a:r>
            <a:r>
              <a:rPr lang="en-US" altLang="pt-BR" sz="2400" dirty="0" smtClean="0"/>
              <a:t>, </a:t>
            </a:r>
            <a:r>
              <a:rPr lang="en-US" altLang="pt-BR" sz="2400" dirty="0" err="1" smtClean="0"/>
              <a:t>processos</a:t>
            </a:r>
            <a:r>
              <a:rPr lang="en-US" altLang="pt-BR" sz="2400" dirty="0" smtClean="0"/>
              <a:t> e </a:t>
            </a:r>
            <a:r>
              <a:rPr lang="en-US" altLang="pt-BR" sz="2400" dirty="0" err="1" smtClean="0"/>
              <a:t>funcionários</a:t>
            </a:r>
            <a:r>
              <a:rPr lang="en-US" altLang="pt-BR" sz="2400" dirty="0" smtClean="0"/>
              <a:t> que </a:t>
            </a:r>
            <a:r>
              <a:rPr lang="en-US" altLang="pt-BR" sz="2400" dirty="0" err="1" smtClean="0"/>
              <a:t>agreguem</a:t>
            </a:r>
            <a:r>
              <a:rPr lang="en-US" altLang="pt-BR" sz="2400" dirty="0" smtClean="0"/>
              <a:t> valor à </a:t>
            </a:r>
            <a:r>
              <a:rPr lang="en-US" altLang="pt-BR" sz="2400" dirty="0" err="1" smtClean="0"/>
              <a:t>organização</a:t>
            </a:r>
            <a:r>
              <a:rPr lang="en-US" altLang="pt-BR" sz="2400" dirty="0" smtClean="0"/>
              <a:t>.</a:t>
            </a:r>
            <a:endParaRPr lang="en-US" altLang="pt-BR" sz="2200" dirty="0" smtClean="0"/>
          </a:p>
          <a:p>
            <a:pPr marL="0" lvl="1" algn="just" eaLnBrk="1" hangingPunct="1">
              <a:lnSpc>
                <a:spcPct val="90000"/>
              </a:lnSpc>
              <a:spcBef>
                <a:spcPts val="500"/>
              </a:spcBef>
              <a:buFont typeface="Arial" pitchFamily="34" charset="0"/>
              <a:buNone/>
            </a:pPr>
            <a:endParaRPr lang="en-US" altLang="pt-BR" sz="1000" dirty="0"/>
          </a:p>
        </p:txBody>
      </p:sp>
    </p:spTree>
    <p:extLst>
      <p:ext uri="{BB962C8B-B14F-4D97-AF65-F5344CB8AC3E}">
        <p14:creationId xmlns:p14="http://schemas.microsoft.com/office/powerpoint/2010/main" val="2029005473"/>
      </p:ext>
    </p:extLst>
  </p:cSld>
  <p:clrMapOvr>
    <a:masterClrMapping/>
  </p:clrMapOvr>
  <p:transition spd="med">
    <p:wedg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i="1" kern="0" dirty="0" smtClean="0"/>
              <a:t>4.3.1 –</a:t>
            </a:r>
            <a:r>
              <a:rPr lang="pt-BR" sz="3600" b="1" kern="0" dirty="0" smtClean="0"/>
              <a:t> </a:t>
            </a:r>
            <a:r>
              <a:rPr lang="pt-BR" sz="3600" b="1" i="1" kern="0" dirty="0" smtClean="0"/>
              <a:t>Determinando o escopo do SGQ - Suplemento</a:t>
            </a:r>
            <a:endParaRPr lang="pt-BR" sz="3600" b="1" i="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400" dirty="0" err="1" smtClean="0"/>
              <a:t>Funções</a:t>
            </a:r>
            <a:r>
              <a:rPr lang="en-US" altLang="pt-BR" sz="2400" dirty="0" smtClean="0"/>
              <a:t> de </a:t>
            </a:r>
            <a:r>
              <a:rPr lang="en-US" altLang="pt-BR" sz="2400" dirty="0" err="1" smtClean="0"/>
              <a:t>suporte</a:t>
            </a:r>
            <a:r>
              <a:rPr lang="en-US" altLang="pt-BR" sz="2400" dirty="0" smtClean="0"/>
              <a:t>, </a:t>
            </a:r>
            <a:r>
              <a:rPr lang="en-US" altLang="pt-BR" sz="2400" dirty="0" err="1" smtClean="0"/>
              <a:t>sejam</a:t>
            </a:r>
            <a:r>
              <a:rPr lang="en-US" altLang="pt-BR" sz="2400" dirty="0" smtClean="0"/>
              <a:t> no site </a:t>
            </a:r>
            <a:r>
              <a:rPr lang="en-US" altLang="pt-BR" sz="2400" dirty="0" err="1" smtClean="0"/>
              <a:t>ou</a:t>
            </a:r>
            <a:r>
              <a:rPr lang="en-US" altLang="pt-BR" sz="2400" dirty="0" smtClean="0"/>
              <a:t> </a:t>
            </a:r>
            <a:r>
              <a:rPr lang="en-US" altLang="pt-BR" sz="2400" dirty="0" err="1" smtClean="0"/>
              <a:t>remotas</a:t>
            </a:r>
            <a:r>
              <a:rPr lang="en-US" altLang="pt-BR" sz="2400" dirty="0" smtClean="0"/>
              <a:t> (</a:t>
            </a:r>
            <a:r>
              <a:rPr lang="en-US" altLang="pt-BR" sz="2400" dirty="0" err="1" smtClean="0"/>
              <a:t>tais</a:t>
            </a:r>
            <a:r>
              <a:rPr lang="en-US" altLang="pt-BR" sz="2400" dirty="0" smtClean="0"/>
              <a:t> </a:t>
            </a:r>
            <a:r>
              <a:rPr lang="en-US" altLang="pt-BR" sz="2400" dirty="0" err="1" smtClean="0"/>
              <a:t>como</a:t>
            </a:r>
            <a:r>
              <a:rPr lang="en-US" altLang="pt-BR" sz="2400" dirty="0" smtClean="0"/>
              <a:t> </a:t>
            </a:r>
            <a:r>
              <a:rPr lang="en-US" altLang="pt-BR" sz="2400" dirty="0" err="1" smtClean="0"/>
              <a:t>centros</a:t>
            </a:r>
            <a:r>
              <a:rPr lang="en-US" altLang="pt-BR" sz="2400" dirty="0" smtClean="0"/>
              <a:t> de </a:t>
            </a:r>
            <a:r>
              <a:rPr lang="en-US" altLang="pt-BR" sz="2400" dirty="0" err="1" smtClean="0"/>
              <a:t>projeto</a:t>
            </a:r>
            <a:r>
              <a:rPr lang="en-US" altLang="pt-BR" sz="2400" dirty="0" smtClean="0"/>
              <a:t>, </a:t>
            </a:r>
            <a:r>
              <a:rPr lang="en-US" altLang="pt-BR" sz="2400" dirty="0" err="1" smtClean="0"/>
              <a:t>sedes</a:t>
            </a:r>
            <a:r>
              <a:rPr lang="en-US" altLang="pt-BR" sz="2400" dirty="0" smtClean="0"/>
              <a:t> </a:t>
            </a:r>
            <a:r>
              <a:rPr lang="en-US" altLang="pt-BR" sz="2400" dirty="0" err="1" smtClean="0"/>
              <a:t>corporativas</a:t>
            </a:r>
            <a:r>
              <a:rPr lang="en-US" altLang="pt-BR" sz="2400" dirty="0" smtClean="0"/>
              <a:t> e </a:t>
            </a:r>
            <a:r>
              <a:rPr lang="en-US" altLang="pt-BR" sz="2400" dirty="0" err="1" smtClean="0"/>
              <a:t>centros</a:t>
            </a:r>
            <a:r>
              <a:rPr lang="en-US" altLang="pt-BR" sz="2400" dirty="0" smtClean="0"/>
              <a:t> de </a:t>
            </a:r>
            <a:r>
              <a:rPr lang="en-US" altLang="pt-BR" sz="2400" dirty="0" err="1" smtClean="0"/>
              <a:t>distribuição</a:t>
            </a:r>
            <a:r>
              <a:rPr lang="en-US" altLang="pt-BR" sz="2400" dirty="0" smtClean="0"/>
              <a:t>) </a:t>
            </a:r>
            <a:r>
              <a:rPr lang="en-US" altLang="pt-BR" sz="2400" dirty="0" err="1" smtClean="0"/>
              <a:t>devem</a:t>
            </a:r>
            <a:r>
              <a:rPr lang="en-US" altLang="pt-BR" sz="2400" dirty="0" smtClean="0"/>
              <a:t> </a:t>
            </a:r>
            <a:r>
              <a:rPr lang="en-US" altLang="pt-BR" sz="2400" dirty="0" err="1" smtClean="0"/>
              <a:t>ser</a:t>
            </a:r>
            <a:r>
              <a:rPr lang="en-US" altLang="pt-BR" sz="2400" dirty="0" smtClean="0"/>
              <a:t> </a:t>
            </a:r>
            <a:r>
              <a:rPr lang="en-US" altLang="pt-BR" sz="2400" dirty="0" err="1" smtClean="0"/>
              <a:t>incluídas</a:t>
            </a:r>
            <a:r>
              <a:rPr lang="en-US" altLang="pt-BR" sz="2400" dirty="0" smtClean="0"/>
              <a:t> no </a:t>
            </a:r>
            <a:r>
              <a:rPr lang="en-US" altLang="pt-BR" sz="2400" dirty="0" err="1" smtClean="0"/>
              <a:t>escopo</a:t>
            </a:r>
            <a:r>
              <a:rPr lang="en-US" altLang="pt-BR" sz="2400" dirty="0" smtClean="0"/>
              <a:t> do Sistema de Gestão da Qualidade (SGQ).</a:t>
            </a:r>
          </a:p>
          <a:p>
            <a:pPr marL="0" lvl="1" algn="just" eaLnBrk="1" hangingPunct="1">
              <a:lnSpc>
                <a:spcPct val="90000"/>
              </a:lnSpc>
              <a:spcBef>
                <a:spcPts val="500"/>
              </a:spcBef>
              <a:buFont typeface="Arial" pitchFamily="34" charset="0"/>
              <a:buNone/>
            </a:pPr>
            <a:endParaRPr lang="en-US" altLang="pt-BR" sz="2400" dirty="0" smtClean="0"/>
          </a:p>
          <a:p>
            <a:pPr marL="0" lvl="1" algn="just" eaLnBrk="1" hangingPunct="1">
              <a:lnSpc>
                <a:spcPct val="90000"/>
              </a:lnSpc>
              <a:spcBef>
                <a:spcPts val="500"/>
              </a:spcBef>
              <a:buFont typeface="Arial" pitchFamily="34" charset="0"/>
              <a:buNone/>
            </a:pPr>
            <a:r>
              <a:rPr lang="en-US" altLang="pt-BR" sz="2400" dirty="0" smtClean="0"/>
              <a:t>A </a:t>
            </a:r>
            <a:r>
              <a:rPr lang="en-US" altLang="pt-BR" sz="2400" dirty="0" err="1" smtClean="0"/>
              <a:t>única</a:t>
            </a:r>
            <a:r>
              <a:rPr lang="en-US" altLang="pt-BR" sz="2400" dirty="0" smtClean="0"/>
              <a:t> </a:t>
            </a:r>
            <a:r>
              <a:rPr lang="en-US" altLang="pt-BR" sz="2400" dirty="0" err="1" smtClean="0"/>
              <a:t>exclusão</a:t>
            </a:r>
            <a:r>
              <a:rPr lang="en-US" altLang="pt-BR" sz="2400" dirty="0" smtClean="0"/>
              <a:t> </a:t>
            </a:r>
            <a:r>
              <a:rPr lang="en-US" altLang="pt-BR" sz="2400" dirty="0" err="1" smtClean="0"/>
              <a:t>permitida</a:t>
            </a:r>
            <a:r>
              <a:rPr lang="en-US" altLang="pt-BR" sz="2400" dirty="0" smtClean="0"/>
              <a:t> para </a:t>
            </a:r>
            <a:r>
              <a:rPr lang="en-US" altLang="pt-BR" sz="2400" dirty="0" err="1" smtClean="0"/>
              <a:t>esta</a:t>
            </a:r>
            <a:r>
              <a:rPr lang="en-US" altLang="pt-BR" sz="2400" dirty="0" smtClean="0"/>
              <a:t> </a:t>
            </a:r>
            <a:r>
              <a:rPr lang="en-US" altLang="pt-BR" sz="2400" dirty="0" err="1" smtClean="0"/>
              <a:t>norma</a:t>
            </a:r>
            <a:r>
              <a:rPr lang="en-US" altLang="pt-BR" sz="2400" dirty="0" smtClean="0"/>
              <a:t> de SGQ </a:t>
            </a:r>
            <a:r>
              <a:rPr lang="en-US" altLang="pt-BR" sz="2400" dirty="0" err="1" smtClean="0"/>
              <a:t>Automotiva</a:t>
            </a:r>
            <a:r>
              <a:rPr lang="en-US" altLang="pt-BR" sz="2400" dirty="0" smtClean="0"/>
              <a:t> </a:t>
            </a:r>
            <a:r>
              <a:rPr lang="en-US" altLang="pt-BR" sz="2400" dirty="0" err="1" smtClean="0"/>
              <a:t>relaciona</a:t>
            </a:r>
            <a:r>
              <a:rPr lang="en-US" altLang="pt-BR" sz="2400" dirty="0" smtClean="0"/>
              <a:t>-se com </a:t>
            </a:r>
            <a:r>
              <a:rPr lang="en-US" altLang="pt-BR" sz="2400" dirty="0" err="1" smtClean="0"/>
              <a:t>os</a:t>
            </a:r>
            <a:r>
              <a:rPr lang="en-US" altLang="pt-BR" sz="2400" dirty="0" smtClean="0"/>
              <a:t> </a:t>
            </a:r>
            <a:r>
              <a:rPr lang="en-US" altLang="pt-BR" sz="2400" dirty="0" err="1" smtClean="0"/>
              <a:t>requisitos</a:t>
            </a:r>
            <a:r>
              <a:rPr lang="en-US" altLang="pt-BR" sz="2400" dirty="0" smtClean="0"/>
              <a:t> de </a:t>
            </a:r>
            <a:r>
              <a:rPr lang="en-US" altLang="pt-BR" sz="2400" dirty="0" err="1" smtClean="0"/>
              <a:t>projeto</a:t>
            </a:r>
            <a:r>
              <a:rPr lang="en-US" altLang="pt-BR" sz="2400" dirty="0" smtClean="0"/>
              <a:t> e </a:t>
            </a:r>
            <a:r>
              <a:rPr lang="en-US" altLang="pt-BR" sz="2400" dirty="0" err="1" smtClean="0"/>
              <a:t>desenvolvimento</a:t>
            </a:r>
            <a:r>
              <a:rPr lang="en-US" altLang="pt-BR" sz="2400" dirty="0" smtClean="0"/>
              <a:t> do </a:t>
            </a:r>
            <a:r>
              <a:rPr lang="en-US" altLang="pt-BR" sz="2400" dirty="0" err="1" smtClean="0"/>
              <a:t>produto</a:t>
            </a:r>
            <a:r>
              <a:rPr lang="en-US" altLang="pt-BR" sz="2400" dirty="0" smtClean="0"/>
              <a:t> da ISO 9001, </a:t>
            </a:r>
            <a:r>
              <a:rPr lang="en-US" altLang="pt-BR" sz="2400" dirty="0" err="1" smtClean="0"/>
              <a:t>Seção</a:t>
            </a:r>
            <a:r>
              <a:rPr lang="en-US" altLang="pt-BR" sz="2400" dirty="0" smtClean="0"/>
              <a:t> 8.3. A </a:t>
            </a:r>
            <a:r>
              <a:rPr lang="en-US" altLang="pt-BR" sz="2400" dirty="0" err="1" smtClean="0"/>
              <a:t>exclusão</a:t>
            </a:r>
            <a:r>
              <a:rPr lang="en-US" altLang="pt-BR" sz="2400" dirty="0" smtClean="0"/>
              <a:t> </a:t>
            </a:r>
            <a:r>
              <a:rPr lang="en-US" altLang="pt-BR" sz="2400" dirty="0" err="1" smtClean="0"/>
              <a:t>deve</a:t>
            </a:r>
            <a:r>
              <a:rPr lang="en-US" altLang="pt-BR" sz="2400" dirty="0" smtClean="0"/>
              <a:t> </a:t>
            </a:r>
            <a:r>
              <a:rPr lang="en-US" altLang="pt-BR" sz="2400" dirty="0" err="1" smtClean="0"/>
              <a:t>ser</a:t>
            </a:r>
            <a:r>
              <a:rPr lang="en-US" altLang="pt-BR" sz="2400" dirty="0" smtClean="0"/>
              <a:t> </a:t>
            </a:r>
            <a:r>
              <a:rPr lang="en-US" altLang="pt-BR" sz="2400" dirty="0" err="1" smtClean="0"/>
              <a:t>justificada</a:t>
            </a:r>
            <a:r>
              <a:rPr lang="en-US" altLang="pt-BR" sz="2400" dirty="0" smtClean="0"/>
              <a:t> e </a:t>
            </a:r>
            <a:r>
              <a:rPr lang="en-US" altLang="pt-BR" sz="2400" dirty="0" err="1" smtClean="0"/>
              <a:t>mantida</a:t>
            </a:r>
            <a:r>
              <a:rPr lang="en-US" altLang="pt-BR" sz="2400" dirty="0" smtClean="0"/>
              <a:t> </a:t>
            </a:r>
            <a:r>
              <a:rPr lang="en-US" altLang="pt-BR" sz="2400" dirty="0" err="1" smtClean="0"/>
              <a:t>como</a:t>
            </a:r>
            <a:r>
              <a:rPr lang="en-US" altLang="pt-BR" sz="2400" dirty="0" smtClean="0"/>
              <a:t> </a:t>
            </a:r>
            <a:r>
              <a:rPr lang="en-US" altLang="pt-BR" sz="2400" dirty="0" err="1" smtClean="0"/>
              <a:t>informação</a:t>
            </a:r>
            <a:r>
              <a:rPr lang="en-US" altLang="pt-BR" sz="2400" dirty="0" smtClean="0"/>
              <a:t> </a:t>
            </a:r>
            <a:r>
              <a:rPr lang="en-US" altLang="pt-BR" sz="2400" dirty="0" err="1" smtClean="0"/>
              <a:t>documentada</a:t>
            </a:r>
            <a:r>
              <a:rPr lang="en-US" altLang="pt-BR" sz="2400" dirty="0" smtClean="0"/>
              <a:t> (</a:t>
            </a:r>
            <a:r>
              <a:rPr lang="en-US" altLang="pt-BR" sz="2400" dirty="0" err="1" smtClean="0"/>
              <a:t>ver</a:t>
            </a:r>
            <a:r>
              <a:rPr lang="en-US" altLang="pt-BR" sz="2400" dirty="0" smtClean="0"/>
              <a:t> ISO 9001, </a:t>
            </a:r>
            <a:r>
              <a:rPr lang="en-US" altLang="pt-BR" sz="2400" dirty="0" err="1" smtClean="0"/>
              <a:t>Seção</a:t>
            </a:r>
            <a:r>
              <a:rPr lang="en-US" altLang="pt-BR" sz="2400" dirty="0" smtClean="0"/>
              <a:t> 7.5).</a:t>
            </a:r>
          </a:p>
          <a:p>
            <a:pPr marL="0" lvl="1" algn="just" eaLnBrk="1" hangingPunct="1">
              <a:lnSpc>
                <a:spcPct val="90000"/>
              </a:lnSpc>
              <a:spcBef>
                <a:spcPts val="500"/>
              </a:spcBef>
              <a:buFont typeface="Arial" pitchFamily="34" charset="0"/>
              <a:buNone/>
            </a:pPr>
            <a:endParaRPr lang="en-US" altLang="pt-BR" sz="2400" dirty="0" smtClean="0"/>
          </a:p>
          <a:p>
            <a:pPr marL="0" lvl="1" algn="just" eaLnBrk="1" hangingPunct="1">
              <a:lnSpc>
                <a:spcPct val="90000"/>
              </a:lnSpc>
              <a:spcBef>
                <a:spcPts val="500"/>
              </a:spcBef>
              <a:buFont typeface="Arial" pitchFamily="34" charset="0"/>
              <a:buNone/>
            </a:pPr>
            <a:r>
              <a:rPr lang="en-US" altLang="pt-BR" sz="2400" dirty="0" smtClean="0"/>
              <a:t>As </a:t>
            </a:r>
            <a:r>
              <a:rPr lang="en-US" altLang="pt-BR" sz="2400" dirty="0" err="1" smtClean="0"/>
              <a:t>exclusões</a:t>
            </a:r>
            <a:r>
              <a:rPr lang="en-US" altLang="pt-BR" sz="2400" dirty="0" smtClean="0"/>
              <a:t> </a:t>
            </a:r>
            <a:r>
              <a:rPr lang="en-US" altLang="pt-BR" sz="2400" dirty="0" err="1" smtClean="0"/>
              <a:t>permitidas</a:t>
            </a:r>
            <a:r>
              <a:rPr lang="en-US" altLang="pt-BR" sz="2400" dirty="0" smtClean="0"/>
              <a:t> </a:t>
            </a:r>
            <a:r>
              <a:rPr lang="en-US" altLang="pt-BR" sz="2400" dirty="0" err="1" smtClean="0"/>
              <a:t>não</a:t>
            </a:r>
            <a:r>
              <a:rPr lang="en-US" altLang="pt-BR" sz="2400" dirty="0" smtClean="0"/>
              <a:t> </a:t>
            </a:r>
            <a:r>
              <a:rPr lang="en-US" altLang="pt-BR" sz="2400" dirty="0" err="1" smtClean="0"/>
              <a:t>incluem</a:t>
            </a:r>
            <a:r>
              <a:rPr lang="en-US" altLang="pt-BR" sz="2400" dirty="0" smtClean="0"/>
              <a:t> o </a:t>
            </a:r>
            <a:r>
              <a:rPr lang="en-US" altLang="pt-BR" sz="2400" dirty="0" err="1" smtClean="0"/>
              <a:t>projeto</a:t>
            </a:r>
            <a:r>
              <a:rPr lang="en-US" altLang="pt-BR" sz="2400" dirty="0" smtClean="0"/>
              <a:t> do </a:t>
            </a:r>
            <a:r>
              <a:rPr lang="en-US" altLang="pt-BR" sz="2400" dirty="0" err="1" smtClean="0"/>
              <a:t>processo</a:t>
            </a:r>
            <a:r>
              <a:rPr lang="en-US" altLang="pt-BR" sz="2400" dirty="0" smtClean="0"/>
              <a:t> de </a:t>
            </a:r>
            <a:r>
              <a:rPr lang="en-US" altLang="pt-BR" sz="2400" dirty="0" err="1" smtClean="0"/>
              <a:t>manufatura</a:t>
            </a:r>
            <a:r>
              <a:rPr lang="en-US" altLang="pt-BR" sz="2400" dirty="0" smtClean="0"/>
              <a:t>.</a:t>
            </a:r>
            <a:endParaRPr lang="en-US" altLang="pt-BR" sz="2200" dirty="0" smtClean="0"/>
          </a:p>
          <a:p>
            <a:pPr marL="0" lvl="1" algn="just" eaLnBrk="1" hangingPunct="1">
              <a:lnSpc>
                <a:spcPct val="90000"/>
              </a:lnSpc>
              <a:spcBef>
                <a:spcPts val="500"/>
              </a:spcBef>
              <a:buFont typeface="Arial" pitchFamily="34" charset="0"/>
              <a:buNone/>
            </a:pPr>
            <a:endParaRPr lang="en-US" altLang="pt-BR" sz="1000" dirty="0"/>
          </a:p>
          <a:p>
            <a:pPr marL="0" lvl="1" algn="just" eaLnBrk="1" hangingPunct="1">
              <a:lnSpc>
                <a:spcPct val="90000"/>
              </a:lnSpc>
              <a:spcBef>
                <a:spcPts val="500"/>
              </a:spcBef>
              <a:buFont typeface="Arial" pitchFamily="34" charset="0"/>
              <a:buNone/>
            </a:pPr>
            <a:endParaRPr lang="en-US" altLang="pt-BR" sz="1000" dirty="0"/>
          </a:p>
        </p:txBody>
      </p:sp>
    </p:spTree>
    <p:extLst>
      <p:ext uri="{BB962C8B-B14F-4D97-AF65-F5344CB8AC3E}">
        <p14:creationId xmlns:p14="http://schemas.microsoft.com/office/powerpoint/2010/main" val="144056937"/>
      </p:ext>
    </p:extLst>
  </p:cSld>
  <p:clrMapOvr>
    <a:masterClrMapping/>
  </p:clrMapOvr>
  <p:transition spd="med">
    <p:wedg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pPr>
            <a:r>
              <a:rPr lang="en-US" altLang="pt-BR" sz="2800" b="1" dirty="0" smtClean="0"/>
              <a:t>4.3.2 </a:t>
            </a:r>
            <a:r>
              <a:rPr lang="en-US" altLang="pt-BR" sz="2800" b="1" dirty="0"/>
              <a:t>– </a:t>
            </a:r>
            <a:r>
              <a:rPr lang="en-US" altLang="pt-BR" sz="2800" b="1" dirty="0" err="1" smtClean="0"/>
              <a:t>Requisitos</a:t>
            </a:r>
            <a:r>
              <a:rPr lang="en-US" altLang="pt-BR" sz="2800" b="1" dirty="0" smtClean="0"/>
              <a:t> </a:t>
            </a:r>
            <a:r>
              <a:rPr lang="en-US" altLang="pt-BR" sz="2800" b="1" dirty="0" err="1" smtClean="0"/>
              <a:t>Específicos</a:t>
            </a:r>
            <a:r>
              <a:rPr lang="en-US" altLang="pt-BR" sz="2800" b="1" dirty="0" smtClean="0"/>
              <a:t> do </a:t>
            </a:r>
            <a:r>
              <a:rPr lang="en-US" altLang="pt-BR" sz="2800" b="1" dirty="0" err="1" smtClean="0"/>
              <a:t>Cliente</a:t>
            </a:r>
            <a:endParaRPr lang="en-US" altLang="pt-BR" sz="2800" b="1" dirty="0"/>
          </a:p>
          <a:p>
            <a:pPr marL="0" lvl="1" algn="just" eaLnBrk="1" hangingPunct="1">
              <a:lnSpc>
                <a:spcPct val="90000"/>
              </a:lnSpc>
              <a:spcBef>
                <a:spcPts val="500"/>
              </a:spcBef>
              <a:buFont typeface="Arial" pitchFamily="34" charset="0"/>
              <a:buNone/>
            </a:pPr>
            <a:r>
              <a:rPr lang="en-US" altLang="pt-BR" sz="2400" dirty="0" err="1" smtClean="0"/>
              <a:t>Os</a:t>
            </a:r>
            <a:r>
              <a:rPr lang="en-US" altLang="pt-BR" sz="2400" dirty="0" smtClean="0"/>
              <a:t> </a:t>
            </a:r>
            <a:r>
              <a:rPr lang="en-US" altLang="pt-BR" sz="2400" dirty="0" err="1" smtClean="0"/>
              <a:t>requisitos</a:t>
            </a:r>
            <a:r>
              <a:rPr lang="en-US" altLang="pt-BR" sz="2400" dirty="0" smtClean="0"/>
              <a:t> </a:t>
            </a:r>
            <a:r>
              <a:rPr lang="en-US" altLang="pt-BR" sz="2400" dirty="0" err="1" smtClean="0"/>
              <a:t>específicos</a:t>
            </a:r>
            <a:r>
              <a:rPr lang="en-US" altLang="pt-BR" sz="2400" dirty="0" smtClean="0"/>
              <a:t> do </a:t>
            </a:r>
            <a:r>
              <a:rPr lang="en-US" altLang="pt-BR" sz="2400" dirty="0" err="1" smtClean="0"/>
              <a:t>cliente</a:t>
            </a:r>
            <a:r>
              <a:rPr lang="en-US" altLang="pt-BR" sz="2400" dirty="0" smtClean="0"/>
              <a:t> </a:t>
            </a:r>
            <a:r>
              <a:rPr lang="en-US" altLang="pt-BR" sz="2400" dirty="0" err="1" smtClean="0"/>
              <a:t>devem</a:t>
            </a:r>
            <a:r>
              <a:rPr lang="en-US" altLang="pt-BR" sz="2400" dirty="0" smtClean="0"/>
              <a:t> </a:t>
            </a:r>
            <a:r>
              <a:rPr lang="en-US" altLang="pt-BR" sz="2400" dirty="0" err="1" smtClean="0"/>
              <a:t>ser</a:t>
            </a:r>
            <a:r>
              <a:rPr lang="en-US" altLang="pt-BR" sz="2400" dirty="0" smtClean="0"/>
              <a:t> </a:t>
            </a:r>
            <a:r>
              <a:rPr lang="en-US" altLang="pt-BR" sz="2400" dirty="0" err="1" smtClean="0"/>
              <a:t>avaliados</a:t>
            </a:r>
            <a:r>
              <a:rPr lang="en-US" altLang="pt-BR" sz="2400" dirty="0" smtClean="0"/>
              <a:t> e </a:t>
            </a:r>
            <a:r>
              <a:rPr lang="en-US" altLang="pt-BR" sz="2400" dirty="0" err="1" smtClean="0"/>
              <a:t>incluídos</a:t>
            </a:r>
            <a:r>
              <a:rPr lang="en-US" altLang="pt-BR" sz="2400" dirty="0" smtClean="0"/>
              <a:t> no </a:t>
            </a:r>
            <a:r>
              <a:rPr lang="en-US" altLang="pt-BR" sz="2400" dirty="0" err="1" smtClean="0"/>
              <a:t>escopo</a:t>
            </a:r>
            <a:r>
              <a:rPr lang="en-US" altLang="pt-BR" sz="2400" dirty="0" smtClean="0"/>
              <a:t> do SGQ da </a:t>
            </a:r>
            <a:r>
              <a:rPr lang="en-US" altLang="pt-BR" sz="2400" dirty="0" err="1" smtClean="0"/>
              <a:t>organização</a:t>
            </a:r>
            <a:r>
              <a:rPr lang="en-US" altLang="pt-BR" sz="2400" dirty="0" smtClean="0"/>
              <a:t>.</a:t>
            </a:r>
            <a:endParaRPr lang="en-US" altLang="pt-BR" sz="2200" dirty="0" smtClean="0"/>
          </a:p>
          <a:p>
            <a:pPr marL="0" lvl="1" algn="just" eaLnBrk="1" hangingPunct="1">
              <a:lnSpc>
                <a:spcPct val="90000"/>
              </a:lnSpc>
              <a:spcBef>
                <a:spcPts val="500"/>
              </a:spcBef>
              <a:buFont typeface="Arial" pitchFamily="34" charset="0"/>
              <a:buNone/>
            </a:pPr>
            <a:endParaRPr lang="en-US" altLang="pt-BR" sz="1000" dirty="0" smtClean="0"/>
          </a:p>
          <a:p>
            <a:pPr marL="0" lvl="1" algn="just" eaLnBrk="1" hangingPunct="1">
              <a:lnSpc>
                <a:spcPct val="90000"/>
              </a:lnSpc>
              <a:spcBef>
                <a:spcPts val="500"/>
              </a:spcBef>
              <a:buFont typeface="Arial" pitchFamily="34" charset="0"/>
              <a:buNone/>
            </a:pPr>
            <a:r>
              <a:rPr lang="en-US" altLang="pt-BR" sz="2800" b="1" dirty="0" smtClean="0"/>
              <a:t>4.4.1.1 – </a:t>
            </a:r>
            <a:r>
              <a:rPr lang="en-US" altLang="pt-BR" sz="2800" b="1" dirty="0" err="1" smtClean="0"/>
              <a:t>Conformidade</a:t>
            </a:r>
            <a:r>
              <a:rPr lang="en-US" altLang="pt-BR" sz="2800" b="1" dirty="0" smtClean="0"/>
              <a:t> de </a:t>
            </a:r>
            <a:r>
              <a:rPr lang="en-US" altLang="pt-BR" sz="2800" b="1" dirty="0" err="1" smtClean="0"/>
              <a:t>produtos</a:t>
            </a:r>
            <a:r>
              <a:rPr lang="en-US" altLang="pt-BR" sz="2800" b="1" dirty="0" smtClean="0"/>
              <a:t> e </a:t>
            </a:r>
            <a:r>
              <a:rPr lang="en-US" altLang="pt-BR" sz="2800" b="1" dirty="0" err="1" smtClean="0"/>
              <a:t>processos</a:t>
            </a:r>
            <a:endParaRPr lang="en-US" altLang="pt-BR" sz="2800" b="1" dirty="0" smtClean="0"/>
          </a:p>
          <a:p>
            <a:pPr marL="0" lvl="1" algn="just" eaLnBrk="1" hangingPunct="1">
              <a:lnSpc>
                <a:spcPct val="90000"/>
              </a:lnSpc>
              <a:spcBef>
                <a:spcPts val="500"/>
              </a:spcBef>
              <a:buFont typeface="Arial" pitchFamily="34" charset="0"/>
              <a:buNone/>
            </a:pPr>
            <a:r>
              <a:rPr lang="en-US" altLang="pt-BR" sz="2400" dirty="0" smtClean="0"/>
              <a:t>A </a:t>
            </a:r>
            <a:r>
              <a:rPr lang="en-US" altLang="pt-BR" sz="2400" dirty="0" err="1" smtClean="0"/>
              <a:t>organização</a:t>
            </a:r>
            <a:r>
              <a:rPr lang="en-US" altLang="pt-BR" sz="2400" dirty="0" smtClean="0"/>
              <a:t> </a:t>
            </a:r>
            <a:r>
              <a:rPr lang="en-US" altLang="pt-BR" sz="2400" dirty="0" err="1" smtClean="0"/>
              <a:t>deve</a:t>
            </a:r>
            <a:r>
              <a:rPr lang="en-US" altLang="pt-BR" sz="2400" dirty="0" smtClean="0"/>
              <a:t> </a:t>
            </a:r>
            <a:r>
              <a:rPr lang="en-US" altLang="pt-BR" sz="2400" dirty="0" err="1" smtClean="0"/>
              <a:t>assegurar</a:t>
            </a:r>
            <a:r>
              <a:rPr lang="en-US" altLang="pt-BR" sz="2400" dirty="0" smtClean="0"/>
              <a:t> a </a:t>
            </a:r>
            <a:r>
              <a:rPr lang="en-US" altLang="pt-BR" sz="2400" dirty="0" err="1" smtClean="0"/>
              <a:t>conformidade</a:t>
            </a:r>
            <a:r>
              <a:rPr lang="en-US" altLang="pt-BR" sz="2400" dirty="0" smtClean="0"/>
              <a:t> de </a:t>
            </a:r>
            <a:r>
              <a:rPr lang="en-US" altLang="pt-BR" sz="2400" dirty="0" err="1" smtClean="0"/>
              <a:t>todos</a:t>
            </a:r>
            <a:r>
              <a:rPr lang="en-US" altLang="pt-BR" sz="2400" dirty="0" smtClean="0"/>
              <a:t> </a:t>
            </a:r>
            <a:r>
              <a:rPr lang="en-US" altLang="pt-BR" sz="2400" dirty="0" err="1" smtClean="0"/>
              <a:t>os</a:t>
            </a:r>
            <a:r>
              <a:rPr lang="en-US" altLang="pt-BR" sz="2400" dirty="0" smtClean="0"/>
              <a:t> </a:t>
            </a:r>
            <a:r>
              <a:rPr lang="en-US" altLang="pt-BR" sz="2400" dirty="0" err="1" smtClean="0"/>
              <a:t>produtos</a:t>
            </a:r>
            <a:r>
              <a:rPr lang="en-US" altLang="pt-BR" sz="2400" dirty="0" smtClean="0"/>
              <a:t> e </a:t>
            </a:r>
            <a:r>
              <a:rPr lang="en-US" altLang="pt-BR" sz="2400" dirty="0" err="1" smtClean="0"/>
              <a:t>processos</a:t>
            </a:r>
            <a:r>
              <a:rPr lang="en-US" altLang="pt-BR" sz="2400" dirty="0" smtClean="0"/>
              <a:t>, </a:t>
            </a:r>
            <a:r>
              <a:rPr lang="en-US" altLang="pt-BR" sz="2400" dirty="0" err="1" smtClean="0"/>
              <a:t>incluindo</a:t>
            </a:r>
            <a:r>
              <a:rPr lang="en-US" altLang="pt-BR" sz="2400" dirty="0" smtClean="0"/>
              <a:t> </a:t>
            </a:r>
            <a:r>
              <a:rPr lang="en-US" altLang="pt-BR" sz="2400" dirty="0" err="1" smtClean="0"/>
              <a:t>peças</a:t>
            </a:r>
            <a:r>
              <a:rPr lang="en-US" altLang="pt-BR" sz="2400" dirty="0" smtClean="0"/>
              <a:t> para </a:t>
            </a:r>
            <a:r>
              <a:rPr lang="en-US" altLang="pt-BR" sz="2400" dirty="0" err="1" smtClean="0"/>
              <a:t>serviço</a:t>
            </a:r>
            <a:r>
              <a:rPr lang="en-US" altLang="pt-BR" sz="2400" dirty="0" smtClean="0"/>
              <a:t> e </a:t>
            </a:r>
            <a:r>
              <a:rPr lang="en-US" altLang="pt-BR" sz="2400" dirty="0" err="1" smtClean="0"/>
              <a:t>aqueles</a:t>
            </a:r>
            <a:r>
              <a:rPr lang="en-US" altLang="pt-BR" sz="2400" dirty="0" smtClean="0"/>
              <a:t> que </a:t>
            </a:r>
            <a:r>
              <a:rPr lang="en-US" altLang="pt-BR" sz="2400" dirty="0" err="1" smtClean="0"/>
              <a:t>são</a:t>
            </a:r>
            <a:r>
              <a:rPr lang="en-US" altLang="pt-BR" sz="2400" dirty="0" smtClean="0"/>
              <a:t> </a:t>
            </a:r>
            <a:r>
              <a:rPr lang="en-US" altLang="pt-BR" sz="2400" dirty="0" err="1" smtClean="0"/>
              <a:t>terceirizados</a:t>
            </a:r>
            <a:r>
              <a:rPr lang="en-US" altLang="pt-BR" sz="2400" dirty="0" smtClean="0"/>
              <a:t>, com </a:t>
            </a:r>
            <a:r>
              <a:rPr lang="en-US" altLang="pt-BR" sz="2400" dirty="0" err="1" smtClean="0"/>
              <a:t>todos</a:t>
            </a:r>
            <a:r>
              <a:rPr lang="en-US" altLang="pt-BR" sz="2400" dirty="0" smtClean="0"/>
              <a:t> </a:t>
            </a:r>
            <a:r>
              <a:rPr lang="en-US" altLang="pt-BR" sz="2400" dirty="0" err="1" smtClean="0"/>
              <a:t>os</a:t>
            </a:r>
            <a:r>
              <a:rPr lang="en-US" altLang="pt-BR" sz="2400" dirty="0" smtClean="0"/>
              <a:t> </a:t>
            </a:r>
            <a:r>
              <a:rPr lang="en-US" altLang="pt-BR" sz="2400" dirty="0" err="1" smtClean="0"/>
              <a:t>requisitos</a:t>
            </a:r>
            <a:r>
              <a:rPr lang="en-US" altLang="pt-BR" sz="2400" dirty="0" smtClean="0"/>
              <a:t> </a:t>
            </a:r>
            <a:r>
              <a:rPr lang="en-US" altLang="pt-BR" sz="2400" dirty="0" err="1" smtClean="0"/>
              <a:t>aplicáveis</a:t>
            </a:r>
            <a:r>
              <a:rPr lang="en-US" altLang="pt-BR" sz="2400" dirty="0" smtClean="0"/>
              <a:t> do </a:t>
            </a:r>
            <a:r>
              <a:rPr lang="en-US" altLang="pt-BR" sz="2400" dirty="0" err="1" smtClean="0"/>
              <a:t>cliente</a:t>
            </a:r>
            <a:r>
              <a:rPr lang="en-US" altLang="pt-BR" sz="2400" dirty="0" smtClean="0"/>
              <a:t>, </a:t>
            </a:r>
            <a:r>
              <a:rPr lang="en-US" altLang="pt-BR" sz="2400" dirty="0" err="1" smtClean="0"/>
              <a:t>estatutários</a:t>
            </a:r>
            <a:r>
              <a:rPr lang="en-US" altLang="pt-BR" sz="2400" dirty="0" smtClean="0"/>
              <a:t> e </a:t>
            </a:r>
            <a:r>
              <a:rPr lang="en-US" altLang="pt-BR" sz="2400" dirty="0" err="1" smtClean="0"/>
              <a:t>regulamentares</a:t>
            </a:r>
            <a:r>
              <a:rPr lang="en-US" altLang="pt-BR" sz="2400" dirty="0" smtClean="0"/>
              <a:t> (</a:t>
            </a:r>
            <a:r>
              <a:rPr lang="en-US" altLang="pt-BR" sz="2400" dirty="0" err="1" smtClean="0"/>
              <a:t>ver</a:t>
            </a:r>
            <a:r>
              <a:rPr lang="en-US" altLang="pt-BR" sz="2400" dirty="0" smtClean="0"/>
              <a:t> </a:t>
            </a:r>
            <a:r>
              <a:rPr lang="en-US" altLang="pt-BR" sz="2400" dirty="0" err="1" smtClean="0"/>
              <a:t>Seção</a:t>
            </a:r>
            <a:r>
              <a:rPr lang="en-US" altLang="pt-BR" sz="2400" dirty="0" smtClean="0"/>
              <a:t> 8.4.2.2).</a:t>
            </a:r>
          </a:p>
          <a:p>
            <a:pPr marL="0" lvl="1" algn="just" eaLnBrk="1" hangingPunct="1">
              <a:lnSpc>
                <a:spcPct val="90000"/>
              </a:lnSpc>
              <a:spcBef>
                <a:spcPts val="500"/>
              </a:spcBef>
              <a:buFont typeface="Arial" pitchFamily="34" charset="0"/>
              <a:buNone/>
            </a:pPr>
            <a:endParaRPr lang="en-US" altLang="pt-BR" sz="2400" dirty="0"/>
          </a:p>
          <a:p>
            <a:pPr marL="0" lvl="1" algn="just" eaLnBrk="1" hangingPunct="1">
              <a:lnSpc>
                <a:spcPct val="90000"/>
              </a:lnSpc>
              <a:spcBef>
                <a:spcPts val="500"/>
              </a:spcBef>
              <a:buFont typeface="Arial" pitchFamily="34" charset="0"/>
              <a:buNone/>
            </a:pPr>
            <a:endParaRPr lang="en-US" altLang="pt-BR" sz="1000" dirty="0"/>
          </a:p>
        </p:txBody>
      </p:sp>
    </p:spTree>
    <p:extLst>
      <p:ext uri="{BB962C8B-B14F-4D97-AF65-F5344CB8AC3E}">
        <p14:creationId xmlns:p14="http://schemas.microsoft.com/office/powerpoint/2010/main" val="4068138157"/>
      </p:ext>
    </p:extLst>
  </p:cSld>
  <p:clrMapOvr>
    <a:masterClrMapping/>
  </p:clrMapOvr>
  <p:transition spd="med">
    <p:wedg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dirty="0" smtClean="0">
                <a:solidFill>
                  <a:srgbClr val="C00000"/>
                </a:solidFill>
              </a:rPr>
              <a:t>4.4.1.2 </a:t>
            </a:r>
            <a:r>
              <a:rPr lang="en-US" altLang="pt-BR" sz="2800" b="1" dirty="0">
                <a:solidFill>
                  <a:srgbClr val="C00000"/>
                </a:solidFill>
              </a:rPr>
              <a:t>– </a:t>
            </a:r>
            <a:r>
              <a:rPr lang="en-US" altLang="pt-BR" sz="2800" b="1" dirty="0" err="1">
                <a:solidFill>
                  <a:srgbClr val="C00000"/>
                </a:solidFill>
              </a:rPr>
              <a:t>Segurança</a:t>
            </a:r>
            <a:r>
              <a:rPr lang="en-US" altLang="pt-BR" sz="2800" b="1" dirty="0">
                <a:solidFill>
                  <a:srgbClr val="C00000"/>
                </a:solidFill>
              </a:rPr>
              <a:t> do </a:t>
            </a:r>
            <a:r>
              <a:rPr lang="en-US" altLang="pt-BR" sz="2800" b="1" dirty="0" err="1">
                <a:solidFill>
                  <a:srgbClr val="C00000"/>
                </a:solidFill>
              </a:rPr>
              <a:t>Produto</a:t>
            </a:r>
            <a:endParaRPr lang="en-US" altLang="pt-BR" sz="2800" b="1" dirty="0">
              <a:solidFill>
                <a:srgbClr val="C00000"/>
              </a:solidFill>
            </a:endParaRPr>
          </a:p>
          <a:p>
            <a:pPr marL="0" lvl="1" algn="just" eaLnBrk="1" hangingPunct="1">
              <a:lnSpc>
                <a:spcPct val="90000"/>
              </a:lnSpc>
              <a:spcBef>
                <a:spcPts val="500"/>
              </a:spcBef>
              <a:buFont typeface="Arial" pitchFamily="34" charset="0"/>
              <a:buNone/>
            </a:pPr>
            <a:r>
              <a:rPr lang="en-US" altLang="pt-BR" sz="2400" dirty="0" smtClean="0"/>
              <a:t>A </a:t>
            </a:r>
            <a:r>
              <a:rPr lang="en-US" altLang="pt-BR" sz="2400" dirty="0" err="1" smtClean="0"/>
              <a:t>organização</a:t>
            </a:r>
            <a:r>
              <a:rPr lang="en-US" altLang="pt-BR" sz="2400" dirty="0" smtClean="0"/>
              <a:t> </a:t>
            </a:r>
            <a:r>
              <a:rPr lang="en-US" altLang="pt-BR" sz="2400" dirty="0" err="1" smtClean="0"/>
              <a:t>deve</a:t>
            </a:r>
            <a:r>
              <a:rPr lang="en-US" altLang="pt-BR" sz="2400" dirty="0" smtClean="0"/>
              <a:t> </a:t>
            </a:r>
            <a:r>
              <a:rPr lang="en-US" altLang="pt-BR" sz="2400" dirty="0" err="1" smtClean="0"/>
              <a:t>ter</a:t>
            </a:r>
            <a:r>
              <a:rPr lang="en-US" altLang="pt-BR" sz="2400" dirty="0" smtClean="0"/>
              <a:t> </a:t>
            </a:r>
            <a:r>
              <a:rPr lang="en-US" altLang="pt-BR" sz="2400" dirty="0" err="1" smtClean="0"/>
              <a:t>processos</a:t>
            </a:r>
            <a:r>
              <a:rPr lang="en-US" altLang="pt-BR" sz="2400" dirty="0" smtClean="0"/>
              <a:t> </a:t>
            </a:r>
            <a:r>
              <a:rPr lang="en-US" altLang="pt-BR" sz="2400" dirty="0" err="1" smtClean="0"/>
              <a:t>documentados</a:t>
            </a:r>
            <a:r>
              <a:rPr lang="en-US" altLang="pt-BR" sz="2400" dirty="0" smtClean="0"/>
              <a:t> para a </a:t>
            </a:r>
            <a:r>
              <a:rPr lang="en-US" altLang="pt-BR" sz="2400" dirty="0" err="1" smtClean="0"/>
              <a:t>gestão</a:t>
            </a:r>
            <a:r>
              <a:rPr lang="en-US" altLang="pt-BR" sz="2400" dirty="0" smtClean="0"/>
              <a:t> da </a:t>
            </a:r>
            <a:r>
              <a:rPr lang="en-US" altLang="pt-BR" sz="2400" dirty="0" err="1" smtClean="0"/>
              <a:t>segurança</a:t>
            </a:r>
            <a:r>
              <a:rPr lang="en-US" altLang="pt-BR" sz="2400" dirty="0" smtClean="0"/>
              <a:t> do </a:t>
            </a:r>
            <a:r>
              <a:rPr lang="en-US" altLang="pt-BR" sz="2400" dirty="0" err="1" smtClean="0"/>
              <a:t>produto</a:t>
            </a:r>
            <a:r>
              <a:rPr lang="en-US" altLang="pt-BR" sz="2400" dirty="0" smtClean="0"/>
              <a:t> </a:t>
            </a:r>
            <a:r>
              <a:rPr lang="en-US" altLang="pt-BR" sz="2400" dirty="0" err="1" smtClean="0"/>
              <a:t>relacionados</a:t>
            </a:r>
            <a:r>
              <a:rPr lang="en-US" altLang="pt-BR" sz="2400" dirty="0" smtClean="0"/>
              <a:t> a </a:t>
            </a:r>
            <a:r>
              <a:rPr lang="en-US" altLang="pt-BR" sz="2400" dirty="0" err="1" smtClean="0"/>
              <a:t>produtos</a:t>
            </a:r>
            <a:r>
              <a:rPr lang="en-US" altLang="pt-BR" sz="2400" dirty="0" smtClean="0"/>
              <a:t> e </a:t>
            </a:r>
            <a:r>
              <a:rPr lang="en-US" altLang="pt-BR" sz="2400" dirty="0" err="1" smtClean="0"/>
              <a:t>processos</a:t>
            </a:r>
            <a:r>
              <a:rPr lang="en-US" altLang="pt-BR" sz="2400" dirty="0" smtClean="0"/>
              <a:t> de </a:t>
            </a:r>
            <a:r>
              <a:rPr lang="en-US" altLang="pt-BR" sz="2400" dirty="0" err="1" smtClean="0"/>
              <a:t>manufatura</a:t>
            </a:r>
            <a:r>
              <a:rPr lang="en-US" altLang="pt-BR" sz="2400" dirty="0" smtClean="0"/>
              <a:t>, que </a:t>
            </a:r>
            <a:r>
              <a:rPr lang="en-US" altLang="pt-BR" sz="2400" dirty="0" err="1" smtClean="0"/>
              <a:t>devem</a:t>
            </a:r>
            <a:r>
              <a:rPr lang="en-US" altLang="pt-BR" sz="2400" dirty="0" smtClean="0"/>
              <a:t> </a:t>
            </a:r>
            <a:r>
              <a:rPr lang="en-US" altLang="pt-BR" sz="2400" dirty="0" err="1" smtClean="0"/>
              <a:t>incluir</a:t>
            </a:r>
            <a:r>
              <a:rPr lang="en-US" altLang="pt-BR" sz="2400" dirty="0" smtClean="0"/>
              <a:t>, mas </a:t>
            </a:r>
            <a:r>
              <a:rPr lang="en-US" altLang="pt-BR" sz="2400" dirty="0" err="1" smtClean="0"/>
              <a:t>não</a:t>
            </a:r>
            <a:r>
              <a:rPr lang="en-US" altLang="pt-BR" sz="2400" dirty="0" smtClean="0"/>
              <a:t> se </a:t>
            </a:r>
            <a:r>
              <a:rPr lang="en-US" altLang="pt-BR" sz="2400" dirty="0" err="1" smtClean="0"/>
              <a:t>limitar</a:t>
            </a:r>
            <a:r>
              <a:rPr lang="en-US" altLang="pt-BR" sz="2400" dirty="0" smtClean="0"/>
              <a:t> </a:t>
            </a:r>
            <a:r>
              <a:rPr lang="en-US" altLang="pt-BR" sz="2400" dirty="0" err="1" smtClean="0"/>
              <a:t>ao</a:t>
            </a:r>
            <a:r>
              <a:rPr lang="en-US" altLang="pt-BR" sz="2400" dirty="0" smtClean="0"/>
              <a:t> </a:t>
            </a:r>
            <a:r>
              <a:rPr lang="en-US" altLang="pt-BR" sz="2400" dirty="0" err="1" smtClean="0"/>
              <a:t>seguinte</a:t>
            </a:r>
            <a:r>
              <a:rPr lang="en-US" altLang="pt-BR" sz="2400" dirty="0" smtClean="0"/>
              <a:t>, </a:t>
            </a:r>
            <a:r>
              <a:rPr lang="en-US" altLang="pt-BR" sz="2400" dirty="0" err="1" smtClean="0">
                <a:effectLst>
                  <a:outerShdw blurRad="38100" dist="38100" dir="2700000" algn="tl">
                    <a:srgbClr val="000000">
                      <a:alpha val="43137"/>
                    </a:srgbClr>
                  </a:outerShdw>
                </a:effectLst>
              </a:rPr>
              <a:t>onde</a:t>
            </a:r>
            <a:r>
              <a:rPr lang="en-US" altLang="pt-BR" sz="2400" dirty="0" smtClean="0">
                <a:effectLst>
                  <a:outerShdw blurRad="38100" dist="38100" dir="2700000" algn="tl">
                    <a:srgbClr val="000000">
                      <a:alpha val="43137"/>
                    </a:srgbClr>
                  </a:outerShdw>
                </a:effectLst>
              </a:rPr>
              <a:t> </a:t>
            </a:r>
            <a:r>
              <a:rPr lang="en-US" altLang="pt-BR" sz="2400" dirty="0" err="1" smtClean="0">
                <a:effectLst>
                  <a:outerShdw blurRad="38100" dist="38100" dir="2700000" algn="tl">
                    <a:srgbClr val="000000">
                      <a:alpha val="43137"/>
                    </a:srgbClr>
                  </a:outerShdw>
                </a:effectLst>
              </a:rPr>
              <a:t>aplicável</a:t>
            </a:r>
            <a:r>
              <a:rPr lang="en-US" altLang="pt-BR" sz="2400" dirty="0" smtClean="0"/>
              <a:t>:</a:t>
            </a:r>
          </a:p>
          <a:p>
            <a:pPr lvl="1" indent="-457200" algn="just" eaLnBrk="1" hangingPunct="1">
              <a:lnSpc>
                <a:spcPct val="90000"/>
              </a:lnSpc>
              <a:spcBef>
                <a:spcPts val="500"/>
              </a:spcBef>
              <a:buFont typeface="Arial" pitchFamily="34" charset="0"/>
              <a:buAutoNum type="alphaLcParenR"/>
            </a:pPr>
            <a:r>
              <a:rPr lang="en-US" altLang="pt-BR" sz="2400" dirty="0" err="1" smtClean="0"/>
              <a:t>Identificação</a:t>
            </a:r>
            <a:r>
              <a:rPr lang="en-US" altLang="pt-BR" sz="2400" dirty="0" smtClean="0"/>
              <a:t> pela </a:t>
            </a:r>
            <a:r>
              <a:rPr lang="en-US" altLang="pt-BR" sz="2400" dirty="0" err="1" smtClean="0"/>
              <a:t>organização</a:t>
            </a:r>
            <a:r>
              <a:rPr lang="en-US" altLang="pt-BR" sz="2400" dirty="0" smtClean="0"/>
              <a:t> dos </a:t>
            </a:r>
            <a:r>
              <a:rPr lang="en-US" altLang="pt-BR" sz="2400" dirty="0" err="1" smtClean="0"/>
              <a:t>requisitos</a:t>
            </a:r>
            <a:r>
              <a:rPr lang="en-US" altLang="pt-BR" sz="2400" dirty="0" smtClean="0"/>
              <a:t> </a:t>
            </a:r>
            <a:r>
              <a:rPr lang="en-US" altLang="pt-BR" sz="2400" dirty="0" err="1" smtClean="0"/>
              <a:t>estatutários</a:t>
            </a:r>
            <a:r>
              <a:rPr lang="en-US" altLang="pt-BR" sz="2400" dirty="0" smtClean="0"/>
              <a:t> e </a:t>
            </a:r>
            <a:r>
              <a:rPr lang="en-US" altLang="pt-BR" sz="2400" dirty="0" err="1" smtClean="0"/>
              <a:t>regulamentares</a:t>
            </a:r>
            <a:r>
              <a:rPr lang="en-US" altLang="pt-BR" sz="2400" dirty="0" smtClean="0"/>
              <a:t> de </a:t>
            </a:r>
            <a:r>
              <a:rPr lang="en-US" altLang="pt-BR" sz="2400" dirty="0" err="1" smtClean="0"/>
              <a:t>segurança</a:t>
            </a:r>
            <a:r>
              <a:rPr lang="en-US" altLang="pt-BR" sz="2400" dirty="0" smtClean="0"/>
              <a:t> dos </a:t>
            </a:r>
            <a:r>
              <a:rPr lang="en-US" altLang="pt-BR" sz="2400" dirty="0" err="1" smtClean="0"/>
              <a:t>produtos</a:t>
            </a:r>
            <a:r>
              <a:rPr lang="en-US" altLang="pt-BR" sz="2400" dirty="0" smtClean="0"/>
              <a:t>;</a:t>
            </a:r>
          </a:p>
          <a:p>
            <a:pPr lvl="1" indent="-457200" algn="just" eaLnBrk="1" hangingPunct="1">
              <a:lnSpc>
                <a:spcPct val="90000"/>
              </a:lnSpc>
              <a:spcBef>
                <a:spcPts val="500"/>
              </a:spcBef>
              <a:buFont typeface="Arial" pitchFamily="34" charset="0"/>
              <a:buAutoNum type="alphaLcParenR"/>
            </a:pPr>
            <a:r>
              <a:rPr lang="en-US" altLang="pt-BR" sz="2400" dirty="0" err="1" smtClean="0"/>
              <a:t>Notificação</a:t>
            </a:r>
            <a:r>
              <a:rPr lang="en-US" altLang="pt-BR" sz="2400" dirty="0" smtClean="0"/>
              <a:t> do </a:t>
            </a:r>
            <a:r>
              <a:rPr lang="en-US" altLang="pt-BR" sz="2400" dirty="0" err="1" smtClean="0"/>
              <a:t>cliente</a:t>
            </a:r>
            <a:r>
              <a:rPr lang="en-US" altLang="pt-BR" sz="2400" dirty="0" smtClean="0"/>
              <a:t> dos </a:t>
            </a:r>
            <a:r>
              <a:rPr lang="en-US" altLang="pt-BR" sz="2400" dirty="0" err="1" smtClean="0"/>
              <a:t>requisitos</a:t>
            </a:r>
            <a:r>
              <a:rPr lang="en-US" altLang="pt-BR" sz="2400" dirty="0" smtClean="0"/>
              <a:t> no item a);</a:t>
            </a:r>
          </a:p>
          <a:p>
            <a:pPr lvl="1" indent="-457200" algn="just" eaLnBrk="1" hangingPunct="1">
              <a:lnSpc>
                <a:spcPct val="90000"/>
              </a:lnSpc>
              <a:spcBef>
                <a:spcPts val="500"/>
              </a:spcBef>
              <a:buFont typeface="Arial" pitchFamily="34" charset="0"/>
              <a:buAutoNum type="alphaLcParenR"/>
            </a:pPr>
            <a:r>
              <a:rPr lang="en-US" altLang="pt-BR" sz="2400" dirty="0" err="1" smtClean="0"/>
              <a:t>Aprovações</a:t>
            </a:r>
            <a:r>
              <a:rPr lang="en-US" altLang="pt-BR" sz="2400" dirty="0" smtClean="0"/>
              <a:t> </a:t>
            </a:r>
            <a:r>
              <a:rPr lang="en-US" altLang="pt-BR" sz="2400" dirty="0" err="1" smtClean="0"/>
              <a:t>especiais</a:t>
            </a:r>
            <a:r>
              <a:rPr lang="en-US" altLang="pt-BR" sz="2400" dirty="0" smtClean="0"/>
              <a:t> para FMEA de </a:t>
            </a:r>
            <a:r>
              <a:rPr lang="en-US" altLang="pt-BR" sz="2400" dirty="0" err="1" smtClean="0"/>
              <a:t>projeto</a:t>
            </a:r>
            <a:r>
              <a:rPr lang="en-US" altLang="pt-BR" sz="2400" dirty="0" smtClean="0"/>
              <a:t>;</a:t>
            </a:r>
          </a:p>
          <a:p>
            <a:pPr lvl="1" indent="-457200" algn="just" eaLnBrk="1" hangingPunct="1">
              <a:lnSpc>
                <a:spcPct val="90000"/>
              </a:lnSpc>
              <a:spcBef>
                <a:spcPts val="500"/>
              </a:spcBef>
              <a:buFont typeface="Arial" pitchFamily="34" charset="0"/>
              <a:buAutoNum type="alphaLcParenR"/>
            </a:pPr>
            <a:r>
              <a:rPr lang="en-US" altLang="pt-BR" sz="2400" dirty="0" err="1" smtClean="0"/>
              <a:t>Identificação</a:t>
            </a:r>
            <a:r>
              <a:rPr lang="en-US" altLang="pt-BR" sz="2400" dirty="0" smtClean="0"/>
              <a:t> das </a:t>
            </a:r>
            <a:r>
              <a:rPr lang="en-US" altLang="pt-BR" sz="2400" dirty="0" err="1" smtClean="0"/>
              <a:t>características</a:t>
            </a:r>
            <a:r>
              <a:rPr lang="en-US" altLang="pt-BR" sz="2400" dirty="0" smtClean="0"/>
              <a:t> de </a:t>
            </a:r>
            <a:r>
              <a:rPr lang="en-US" altLang="pt-BR" sz="2400" dirty="0" err="1" smtClean="0"/>
              <a:t>segurança</a:t>
            </a:r>
            <a:r>
              <a:rPr lang="en-US" altLang="pt-BR" sz="2400" dirty="0" smtClean="0"/>
              <a:t> </a:t>
            </a:r>
            <a:r>
              <a:rPr lang="en-US" altLang="pt-BR" sz="2400" dirty="0" err="1" smtClean="0"/>
              <a:t>relacionadas</a:t>
            </a:r>
            <a:r>
              <a:rPr lang="en-US" altLang="pt-BR" sz="2400" dirty="0" smtClean="0"/>
              <a:t> </a:t>
            </a:r>
            <a:r>
              <a:rPr lang="en-US" altLang="pt-BR" sz="2400" dirty="0" err="1" smtClean="0"/>
              <a:t>ao</a:t>
            </a:r>
            <a:r>
              <a:rPr lang="en-US" altLang="pt-BR" sz="2400" dirty="0" smtClean="0"/>
              <a:t> </a:t>
            </a:r>
            <a:r>
              <a:rPr lang="en-US" altLang="pt-BR" sz="2400" dirty="0" err="1" smtClean="0"/>
              <a:t>produto</a:t>
            </a:r>
            <a:r>
              <a:rPr lang="en-US" altLang="pt-BR" sz="2400" dirty="0" smtClean="0"/>
              <a:t>;</a:t>
            </a:r>
          </a:p>
          <a:p>
            <a:pPr lvl="1" indent="-457200" algn="just" eaLnBrk="1" hangingPunct="1">
              <a:lnSpc>
                <a:spcPct val="90000"/>
              </a:lnSpc>
              <a:spcBef>
                <a:spcPts val="500"/>
              </a:spcBef>
              <a:buFont typeface="Arial" pitchFamily="34" charset="0"/>
              <a:buAutoNum type="alphaLcParenR"/>
            </a:pPr>
            <a:r>
              <a:rPr lang="en-US" altLang="pt-BR" sz="2400" dirty="0" err="1" smtClean="0"/>
              <a:t>Identificação</a:t>
            </a:r>
            <a:r>
              <a:rPr lang="en-US" altLang="pt-BR" sz="2400" dirty="0" smtClean="0"/>
              <a:t> e </a:t>
            </a:r>
            <a:r>
              <a:rPr lang="en-US" altLang="pt-BR" sz="2400" dirty="0" err="1" smtClean="0"/>
              <a:t>controles</a:t>
            </a:r>
            <a:r>
              <a:rPr lang="en-US" altLang="pt-BR" sz="2400" dirty="0" smtClean="0"/>
              <a:t> das </a:t>
            </a:r>
            <a:r>
              <a:rPr lang="en-US" altLang="pt-BR" sz="2400" dirty="0" err="1" smtClean="0"/>
              <a:t>características</a:t>
            </a:r>
            <a:r>
              <a:rPr lang="en-US" altLang="pt-BR" sz="2400" dirty="0" smtClean="0"/>
              <a:t> de </a:t>
            </a:r>
            <a:r>
              <a:rPr lang="en-US" altLang="pt-BR" sz="2400" dirty="0" err="1" smtClean="0"/>
              <a:t>segurança</a:t>
            </a:r>
            <a:r>
              <a:rPr lang="en-US" altLang="pt-BR" sz="2400" dirty="0" smtClean="0"/>
              <a:t> </a:t>
            </a:r>
            <a:r>
              <a:rPr lang="en-US" altLang="pt-BR" sz="2400" dirty="0" err="1" smtClean="0"/>
              <a:t>relacionadas</a:t>
            </a:r>
            <a:r>
              <a:rPr lang="en-US" altLang="pt-BR" sz="2400" dirty="0" smtClean="0"/>
              <a:t> com o </a:t>
            </a:r>
            <a:r>
              <a:rPr lang="en-US" altLang="pt-BR" sz="2400" dirty="0" err="1" smtClean="0"/>
              <a:t>produto</a:t>
            </a:r>
            <a:r>
              <a:rPr lang="en-US" altLang="pt-BR" sz="2400" dirty="0" smtClean="0"/>
              <a:t> e no </a:t>
            </a:r>
            <a:r>
              <a:rPr lang="en-US" altLang="pt-BR" sz="2400" dirty="0" err="1" smtClean="0"/>
              <a:t>ponto</a:t>
            </a:r>
            <a:r>
              <a:rPr lang="en-US" altLang="pt-BR" sz="2400" dirty="0" smtClean="0"/>
              <a:t> de </a:t>
            </a:r>
            <a:r>
              <a:rPr lang="en-US" altLang="pt-BR" sz="2400" dirty="0" err="1" smtClean="0"/>
              <a:t>manufatura</a:t>
            </a:r>
            <a:r>
              <a:rPr lang="en-US" altLang="pt-BR" sz="2400" dirty="0" smtClean="0"/>
              <a:t>;</a:t>
            </a:r>
            <a:endParaRPr lang="en-US" altLang="pt-BR" sz="2400" dirty="0"/>
          </a:p>
          <a:p>
            <a:pPr marL="0" lvl="1" algn="just" eaLnBrk="1" hangingPunct="1">
              <a:lnSpc>
                <a:spcPct val="90000"/>
              </a:lnSpc>
              <a:spcBef>
                <a:spcPts val="500"/>
              </a:spcBef>
              <a:buFont typeface="Arial" pitchFamily="34" charset="0"/>
              <a:buNone/>
            </a:pPr>
            <a:endParaRPr lang="en-US" altLang="pt-BR" sz="1000" dirty="0"/>
          </a:p>
        </p:txBody>
      </p:sp>
    </p:spTree>
    <p:extLst>
      <p:ext uri="{BB962C8B-B14F-4D97-AF65-F5344CB8AC3E}">
        <p14:creationId xmlns:p14="http://schemas.microsoft.com/office/powerpoint/2010/main" val="3662569109"/>
      </p:ext>
    </p:extLst>
  </p:cSld>
  <p:clrMapOvr>
    <a:masterClrMapping/>
  </p:clrMapOvr>
  <p:transition spd="med">
    <p:wedg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dirty="0" smtClean="0">
                <a:solidFill>
                  <a:srgbClr val="C00000"/>
                </a:solidFill>
              </a:rPr>
              <a:t>4.4.1.2 </a:t>
            </a:r>
            <a:r>
              <a:rPr lang="en-US" altLang="pt-BR" sz="2800" b="1" dirty="0">
                <a:solidFill>
                  <a:srgbClr val="C00000"/>
                </a:solidFill>
              </a:rPr>
              <a:t>– </a:t>
            </a:r>
            <a:r>
              <a:rPr lang="en-US" altLang="pt-BR" sz="2800" b="1" dirty="0" err="1">
                <a:solidFill>
                  <a:srgbClr val="C00000"/>
                </a:solidFill>
              </a:rPr>
              <a:t>Segurança</a:t>
            </a:r>
            <a:r>
              <a:rPr lang="en-US" altLang="pt-BR" sz="2800" b="1" dirty="0">
                <a:solidFill>
                  <a:srgbClr val="C00000"/>
                </a:solidFill>
              </a:rPr>
              <a:t> do </a:t>
            </a:r>
            <a:r>
              <a:rPr lang="en-US" altLang="pt-BR" sz="2800" b="1" dirty="0" err="1">
                <a:solidFill>
                  <a:srgbClr val="C00000"/>
                </a:solidFill>
              </a:rPr>
              <a:t>Produto</a:t>
            </a:r>
            <a:endParaRPr lang="en-US" altLang="pt-BR" sz="2800" b="1" dirty="0">
              <a:solidFill>
                <a:srgbClr val="C00000"/>
              </a:solidFill>
            </a:endParaRPr>
          </a:p>
          <a:p>
            <a:pPr marL="0" lvl="1" algn="just" eaLnBrk="1" hangingPunct="1">
              <a:lnSpc>
                <a:spcPct val="90000"/>
              </a:lnSpc>
              <a:spcBef>
                <a:spcPts val="500"/>
              </a:spcBef>
            </a:pPr>
            <a:r>
              <a:rPr lang="en-US" altLang="pt-BR" sz="2400" dirty="0" smtClean="0"/>
              <a:t>f) </a:t>
            </a:r>
            <a:r>
              <a:rPr lang="en-US" altLang="pt-BR" sz="2400" dirty="0" err="1" smtClean="0"/>
              <a:t>Aprovação</a:t>
            </a:r>
            <a:r>
              <a:rPr lang="en-US" altLang="pt-BR" sz="2400" dirty="0" smtClean="0"/>
              <a:t> especial de </a:t>
            </a:r>
            <a:r>
              <a:rPr lang="en-US" altLang="pt-BR" sz="2400" dirty="0" err="1" smtClean="0"/>
              <a:t>planos</a:t>
            </a:r>
            <a:r>
              <a:rPr lang="en-US" altLang="pt-BR" sz="2400" dirty="0" smtClean="0"/>
              <a:t> de </a:t>
            </a:r>
            <a:r>
              <a:rPr lang="en-US" altLang="pt-BR" sz="2400" dirty="0" err="1" smtClean="0"/>
              <a:t>controle</a:t>
            </a:r>
            <a:r>
              <a:rPr lang="en-US" altLang="pt-BR" sz="2400" dirty="0" smtClean="0"/>
              <a:t> e FMEAs de </a:t>
            </a:r>
            <a:r>
              <a:rPr lang="en-US" altLang="pt-BR" sz="2400" dirty="0" err="1" smtClean="0"/>
              <a:t>processo</a:t>
            </a:r>
            <a:r>
              <a:rPr lang="en-US" altLang="pt-BR" sz="2400" dirty="0" smtClean="0"/>
              <a:t>;</a:t>
            </a:r>
          </a:p>
          <a:p>
            <a:pPr marL="0" lvl="1" algn="just" eaLnBrk="1" hangingPunct="1">
              <a:lnSpc>
                <a:spcPct val="90000"/>
              </a:lnSpc>
              <a:spcBef>
                <a:spcPts val="500"/>
              </a:spcBef>
            </a:pPr>
            <a:r>
              <a:rPr lang="en-US" altLang="pt-BR" sz="2400" dirty="0" smtClean="0"/>
              <a:t>g) </a:t>
            </a:r>
            <a:r>
              <a:rPr lang="en-US" altLang="pt-BR" sz="2400" dirty="0" err="1" smtClean="0"/>
              <a:t>Planos</a:t>
            </a:r>
            <a:r>
              <a:rPr lang="en-US" altLang="pt-BR" sz="2400" dirty="0" smtClean="0"/>
              <a:t> de </a:t>
            </a:r>
            <a:r>
              <a:rPr lang="en-US" altLang="pt-BR" sz="2400" dirty="0" err="1" smtClean="0"/>
              <a:t>reação</a:t>
            </a:r>
            <a:r>
              <a:rPr lang="en-US" altLang="pt-BR" sz="2400" dirty="0" smtClean="0"/>
              <a:t> (</a:t>
            </a:r>
            <a:r>
              <a:rPr lang="en-US" altLang="pt-BR" sz="2400" dirty="0" err="1" smtClean="0"/>
              <a:t>ver</a:t>
            </a:r>
            <a:r>
              <a:rPr lang="en-US" altLang="pt-BR" sz="2400" dirty="0" smtClean="0"/>
              <a:t> </a:t>
            </a:r>
            <a:r>
              <a:rPr lang="en-US" altLang="pt-BR" sz="2400" dirty="0" err="1" smtClean="0"/>
              <a:t>Seção</a:t>
            </a:r>
            <a:r>
              <a:rPr lang="en-US" altLang="pt-BR" sz="2400" dirty="0" smtClean="0"/>
              <a:t> 9.1.1.1);</a:t>
            </a:r>
          </a:p>
          <a:p>
            <a:pPr marL="0" lvl="1" algn="just" eaLnBrk="1" hangingPunct="1">
              <a:lnSpc>
                <a:spcPct val="90000"/>
              </a:lnSpc>
              <a:spcBef>
                <a:spcPts val="500"/>
              </a:spcBef>
            </a:pPr>
            <a:r>
              <a:rPr lang="en-US" altLang="pt-BR" sz="2400" dirty="0" smtClean="0"/>
              <a:t>h) </a:t>
            </a:r>
            <a:r>
              <a:rPr lang="en-US" altLang="pt-BR" sz="2400" dirty="0" err="1" smtClean="0"/>
              <a:t>Responsabilidades</a:t>
            </a:r>
            <a:r>
              <a:rPr lang="en-US" altLang="pt-BR" sz="2400" dirty="0" smtClean="0"/>
              <a:t> </a:t>
            </a:r>
            <a:r>
              <a:rPr lang="en-US" altLang="pt-BR" sz="2400" dirty="0" err="1" smtClean="0"/>
              <a:t>definidas</a:t>
            </a:r>
            <a:r>
              <a:rPr lang="en-US" altLang="pt-BR" sz="2400" dirty="0" smtClean="0"/>
              <a:t>, </a:t>
            </a:r>
            <a:r>
              <a:rPr lang="en-US" altLang="pt-BR" sz="2400" dirty="0" err="1" smtClean="0"/>
              <a:t>definição</a:t>
            </a:r>
            <a:r>
              <a:rPr lang="en-US" altLang="pt-BR" sz="2400" dirty="0" smtClean="0"/>
              <a:t> de </a:t>
            </a:r>
            <a:r>
              <a:rPr lang="en-US" altLang="pt-BR" sz="2400" dirty="0" err="1" smtClean="0"/>
              <a:t>processo</a:t>
            </a:r>
            <a:r>
              <a:rPr lang="en-US" altLang="pt-BR" sz="2400" dirty="0" smtClean="0"/>
              <a:t> de </a:t>
            </a:r>
            <a:r>
              <a:rPr lang="en-US" altLang="pt-BR" sz="2400" dirty="0" err="1" smtClean="0"/>
              <a:t>escalonamento</a:t>
            </a:r>
            <a:r>
              <a:rPr lang="en-US" altLang="pt-BR" sz="2400" dirty="0" smtClean="0"/>
              <a:t> e </a:t>
            </a:r>
            <a:r>
              <a:rPr lang="en-US" altLang="pt-BR" sz="2400" dirty="0" err="1" smtClean="0"/>
              <a:t>fluxo</a:t>
            </a:r>
            <a:r>
              <a:rPr lang="en-US" altLang="pt-BR" sz="2400" dirty="0" smtClean="0"/>
              <a:t> de </a:t>
            </a:r>
            <a:r>
              <a:rPr lang="en-US" altLang="pt-BR" sz="2400" dirty="0" err="1" smtClean="0"/>
              <a:t>informação</a:t>
            </a:r>
            <a:r>
              <a:rPr lang="en-US" altLang="pt-BR" sz="2400" dirty="0" smtClean="0"/>
              <a:t>, </a:t>
            </a:r>
            <a:r>
              <a:rPr lang="en-US" altLang="pt-BR" sz="2400" dirty="0" err="1" smtClean="0"/>
              <a:t>incluindo</a:t>
            </a:r>
            <a:r>
              <a:rPr lang="en-US" altLang="pt-BR" sz="2400" dirty="0" smtClean="0"/>
              <a:t> a </a:t>
            </a:r>
            <a:r>
              <a:rPr lang="en-US" altLang="pt-BR" sz="2400" dirty="0" err="1" smtClean="0"/>
              <a:t>alta</a:t>
            </a:r>
            <a:r>
              <a:rPr lang="en-US" altLang="pt-BR" sz="2400" dirty="0" smtClean="0"/>
              <a:t> </a:t>
            </a:r>
            <a:r>
              <a:rPr lang="en-US" altLang="pt-BR" sz="2400" dirty="0" err="1" smtClean="0"/>
              <a:t>direção</a:t>
            </a:r>
            <a:r>
              <a:rPr lang="en-US" altLang="pt-BR" sz="2400" dirty="0" smtClean="0"/>
              <a:t> e a </a:t>
            </a:r>
            <a:r>
              <a:rPr lang="en-US" altLang="pt-BR" sz="2400" dirty="0" err="1" smtClean="0"/>
              <a:t>notificação</a:t>
            </a:r>
            <a:r>
              <a:rPr lang="en-US" altLang="pt-BR" sz="2400" dirty="0" smtClean="0"/>
              <a:t> </a:t>
            </a:r>
            <a:r>
              <a:rPr lang="en-US" altLang="pt-BR" sz="2400" dirty="0" err="1" smtClean="0"/>
              <a:t>ao</a:t>
            </a:r>
            <a:r>
              <a:rPr lang="en-US" altLang="pt-BR" sz="2400" dirty="0" smtClean="0"/>
              <a:t> </a:t>
            </a:r>
            <a:r>
              <a:rPr lang="en-US" altLang="pt-BR" sz="2400" dirty="0" err="1" smtClean="0"/>
              <a:t>cliente</a:t>
            </a:r>
            <a:r>
              <a:rPr lang="en-US" altLang="pt-BR" sz="2400" dirty="0" smtClean="0"/>
              <a:t>;</a:t>
            </a:r>
          </a:p>
          <a:p>
            <a:pPr marL="0" lvl="1" algn="just" eaLnBrk="1" hangingPunct="1">
              <a:lnSpc>
                <a:spcPct val="90000"/>
              </a:lnSpc>
              <a:spcBef>
                <a:spcPts val="500"/>
              </a:spcBef>
            </a:pPr>
            <a:r>
              <a:rPr lang="en-US" altLang="pt-BR" sz="2400" dirty="0" err="1" smtClean="0"/>
              <a:t>i</a:t>
            </a:r>
            <a:r>
              <a:rPr lang="en-US" altLang="pt-BR" sz="2400" dirty="0" smtClean="0"/>
              <a:t>) </a:t>
            </a:r>
            <a:r>
              <a:rPr lang="en-US" altLang="pt-BR" sz="2400" dirty="0" err="1" smtClean="0"/>
              <a:t>Treinamento</a:t>
            </a:r>
            <a:r>
              <a:rPr lang="en-US" altLang="pt-BR" sz="2400" dirty="0" smtClean="0"/>
              <a:t> </a:t>
            </a:r>
            <a:r>
              <a:rPr lang="en-US" altLang="pt-BR" sz="2400" dirty="0" err="1" smtClean="0"/>
              <a:t>identificado</a:t>
            </a:r>
            <a:r>
              <a:rPr lang="en-US" altLang="pt-BR" sz="2400" dirty="0" smtClean="0"/>
              <a:t> pela </a:t>
            </a:r>
            <a:r>
              <a:rPr lang="en-US" altLang="pt-BR" sz="2400" dirty="0" err="1" smtClean="0"/>
              <a:t>organização</a:t>
            </a:r>
            <a:r>
              <a:rPr lang="en-US" altLang="pt-BR" sz="2400" dirty="0" smtClean="0"/>
              <a:t> </a:t>
            </a:r>
            <a:r>
              <a:rPr lang="en-US" altLang="pt-BR" sz="2400" dirty="0" err="1" smtClean="0"/>
              <a:t>ou</a:t>
            </a:r>
            <a:r>
              <a:rPr lang="en-US" altLang="pt-BR" sz="2400" dirty="0" smtClean="0"/>
              <a:t> </a:t>
            </a:r>
            <a:r>
              <a:rPr lang="en-US" altLang="pt-BR" sz="2400" dirty="0" err="1" smtClean="0"/>
              <a:t>pelo</a:t>
            </a:r>
            <a:r>
              <a:rPr lang="en-US" altLang="pt-BR" sz="2400" dirty="0" smtClean="0"/>
              <a:t> </a:t>
            </a:r>
            <a:r>
              <a:rPr lang="en-US" altLang="pt-BR" sz="2400" dirty="0" err="1" smtClean="0"/>
              <a:t>cliente</a:t>
            </a:r>
            <a:r>
              <a:rPr lang="en-US" altLang="pt-BR" sz="2400" dirty="0" smtClean="0"/>
              <a:t> para o </a:t>
            </a:r>
            <a:r>
              <a:rPr lang="en-US" altLang="pt-BR" sz="2400" dirty="0" err="1" smtClean="0"/>
              <a:t>pessoal</a:t>
            </a:r>
            <a:r>
              <a:rPr lang="en-US" altLang="pt-BR" sz="2400" dirty="0" smtClean="0"/>
              <a:t> </a:t>
            </a:r>
            <a:r>
              <a:rPr lang="en-US" altLang="pt-BR" sz="2400" dirty="0" err="1" smtClean="0"/>
              <a:t>envolvido</a:t>
            </a:r>
            <a:r>
              <a:rPr lang="en-US" altLang="pt-BR" sz="2400" dirty="0" smtClean="0"/>
              <a:t> </a:t>
            </a:r>
            <a:r>
              <a:rPr lang="en-US" altLang="pt-BR" sz="2400" dirty="0" err="1" smtClean="0"/>
              <a:t>na</a:t>
            </a:r>
            <a:r>
              <a:rPr lang="en-US" altLang="pt-BR" sz="2400" dirty="0" smtClean="0"/>
              <a:t> </a:t>
            </a:r>
            <a:r>
              <a:rPr lang="en-US" altLang="pt-BR" sz="2400" dirty="0" err="1" smtClean="0"/>
              <a:t>segurança</a:t>
            </a:r>
            <a:r>
              <a:rPr lang="en-US" altLang="pt-BR" sz="2400" dirty="0" smtClean="0"/>
              <a:t> do </a:t>
            </a:r>
            <a:r>
              <a:rPr lang="en-US" altLang="pt-BR" sz="2400" dirty="0" err="1" smtClean="0"/>
              <a:t>produto</a:t>
            </a:r>
            <a:r>
              <a:rPr lang="en-US" altLang="pt-BR" sz="2400" dirty="0" smtClean="0"/>
              <a:t> </a:t>
            </a:r>
            <a:r>
              <a:rPr lang="en-US" altLang="pt-BR" sz="2400" dirty="0" err="1" smtClean="0"/>
              <a:t>relacionados</a:t>
            </a:r>
            <a:r>
              <a:rPr lang="en-US" altLang="pt-BR" sz="2400" dirty="0" smtClean="0"/>
              <a:t> a </a:t>
            </a:r>
            <a:r>
              <a:rPr lang="en-US" altLang="pt-BR" sz="2400" dirty="0" err="1" smtClean="0"/>
              <a:t>produtos</a:t>
            </a:r>
            <a:r>
              <a:rPr lang="en-US" altLang="pt-BR" sz="2400" dirty="0" smtClean="0"/>
              <a:t> e </a:t>
            </a:r>
            <a:r>
              <a:rPr lang="en-US" altLang="pt-BR" sz="2400" dirty="0" err="1" smtClean="0"/>
              <a:t>aos</a:t>
            </a:r>
            <a:r>
              <a:rPr lang="en-US" altLang="pt-BR" sz="2400" dirty="0" smtClean="0"/>
              <a:t> </a:t>
            </a:r>
            <a:r>
              <a:rPr lang="en-US" altLang="pt-BR" sz="2400" dirty="0" err="1" smtClean="0"/>
              <a:t>processos</a:t>
            </a:r>
            <a:r>
              <a:rPr lang="en-US" altLang="pt-BR" sz="2400" dirty="0" smtClean="0"/>
              <a:t> de </a:t>
            </a:r>
            <a:r>
              <a:rPr lang="en-US" altLang="pt-BR" sz="2400" dirty="0" err="1" smtClean="0"/>
              <a:t>manufatura</a:t>
            </a:r>
            <a:r>
              <a:rPr lang="en-US" altLang="pt-BR" sz="2400" dirty="0" smtClean="0"/>
              <a:t> </a:t>
            </a:r>
            <a:r>
              <a:rPr lang="en-US" altLang="pt-BR" sz="2400" dirty="0" err="1" smtClean="0"/>
              <a:t>associados</a:t>
            </a:r>
            <a:r>
              <a:rPr lang="en-US" altLang="pt-BR" sz="2400" dirty="0" smtClean="0"/>
              <a:t>;</a:t>
            </a:r>
          </a:p>
        </p:txBody>
      </p:sp>
    </p:spTree>
    <p:extLst>
      <p:ext uri="{BB962C8B-B14F-4D97-AF65-F5344CB8AC3E}">
        <p14:creationId xmlns:p14="http://schemas.microsoft.com/office/powerpoint/2010/main" val="4277737650"/>
      </p:ext>
    </p:extLst>
  </p:cSld>
  <p:clrMapOvr>
    <a:masterClrMapping/>
  </p:clrMapOvr>
  <p:transition spd="med">
    <p:wedg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dirty="0" smtClean="0">
                <a:solidFill>
                  <a:srgbClr val="C00000"/>
                </a:solidFill>
              </a:rPr>
              <a:t>4.4.1.2 </a:t>
            </a:r>
            <a:r>
              <a:rPr lang="en-US" altLang="pt-BR" sz="2800" b="1" dirty="0">
                <a:solidFill>
                  <a:srgbClr val="C00000"/>
                </a:solidFill>
              </a:rPr>
              <a:t>– </a:t>
            </a:r>
            <a:r>
              <a:rPr lang="en-US" altLang="pt-BR" sz="2800" b="1" dirty="0" err="1">
                <a:solidFill>
                  <a:srgbClr val="C00000"/>
                </a:solidFill>
              </a:rPr>
              <a:t>Segurança</a:t>
            </a:r>
            <a:r>
              <a:rPr lang="en-US" altLang="pt-BR" sz="2800" b="1" dirty="0">
                <a:solidFill>
                  <a:srgbClr val="C00000"/>
                </a:solidFill>
              </a:rPr>
              <a:t> do </a:t>
            </a:r>
            <a:r>
              <a:rPr lang="en-US" altLang="pt-BR" sz="2800" b="1" dirty="0" err="1">
                <a:solidFill>
                  <a:srgbClr val="C00000"/>
                </a:solidFill>
              </a:rPr>
              <a:t>Produto</a:t>
            </a:r>
            <a:endParaRPr lang="en-US" altLang="pt-BR" sz="2800" b="1" dirty="0">
              <a:solidFill>
                <a:srgbClr val="C00000"/>
              </a:solidFill>
            </a:endParaRPr>
          </a:p>
          <a:p>
            <a:pPr marL="0" lvl="1" algn="just" eaLnBrk="1" hangingPunct="1">
              <a:lnSpc>
                <a:spcPct val="90000"/>
              </a:lnSpc>
              <a:spcBef>
                <a:spcPts val="500"/>
              </a:spcBef>
            </a:pPr>
            <a:r>
              <a:rPr lang="en-US" altLang="pt-BR" sz="2400" dirty="0" smtClean="0"/>
              <a:t>j) </a:t>
            </a:r>
            <a:r>
              <a:rPr lang="en-US" altLang="pt-BR" sz="2400" dirty="0" err="1" smtClean="0"/>
              <a:t>Mudanças</a:t>
            </a:r>
            <a:r>
              <a:rPr lang="en-US" altLang="pt-BR" sz="2400" dirty="0" smtClean="0"/>
              <a:t> de </a:t>
            </a:r>
            <a:r>
              <a:rPr lang="en-US" altLang="pt-BR" sz="2400" dirty="0" err="1" smtClean="0"/>
              <a:t>produto</a:t>
            </a:r>
            <a:r>
              <a:rPr lang="en-US" altLang="pt-BR" sz="2400" dirty="0" smtClean="0"/>
              <a:t> </a:t>
            </a:r>
            <a:r>
              <a:rPr lang="en-US" altLang="pt-BR" sz="2400" dirty="0" err="1" smtClean="0"/>
              <a:t>ou</a:t>
            </a:r>
            <a:r>
              <a:rPr lang="en-US" altLang="pt-BR" sz="2400" dirty="0" smtClean="0"/>
              <a:t> </a:t>
            </a:r>
            <a:r>
              <a:rPr lang="en-US" altLang="pt-BR" sz="2400" dirty="0" err="1" smtClean="0"/>
              <a:t>processo</a:t>
            </a:r>
            <a:r>
              <a:rPr lang="en-US" altLang="pt-BR" sz="2400" dirty="0" smtClean="0"/>
              <a:t> </a:t>
            </a:r>
            <a:r>
              <a:rPr lang="en-US" altLang="pt-BR" sz="2400" dirty="0" err="1" smtClean="0"/>
              <a:t>devem</a:t>
            </a:r>
            <a:r>
              <a:rPr lang="en-US" altLang="pt-BR" sz="2400" dirty="0" smtClean="0"/>
              <a:t> </a:t>
            </a:r>
            <a:r>
              <a:rPr lang="en-US" altLang="pt-BR" sz="2400" dirty="0" err="1" smtClean="0"/>
              <a:t>ser</a:t>
            </a:r>
            <a:r>
              <a:rPr lang="en-US" altLang="pt-BR" sz="2400" dirty="0" smtClean="0"/>
              <a:t> </a:t>
            </a:r>
            <a:r>
              <a:rPr lang="en-US" altLang="pt-BR" sz="2400" dirty="0" err="1" smtClean="0"/>
              <a:t>aprovadas</a:t>
            </a:r>
            <a:r>
              <a:rPr lang="en-US" altLang="pt-BR" sz="2400" dirty="0" smtClean="0"/>
              <a:t> antes da </a:t>
            </a:r>
            <a:r>
              <a:rPr lang="en-US" altLang="pt-BR" sz="2400" dirty="0" err="1" smtClean="0"/>
              <a:t>implementação</a:t>
            </a:r>
            <a:r>
              <a:rPr lang="en-US" altLang="pt-BR" sz="2400" dirty="0" smtClean="0"/>
              <a:t>, </a:t>
            </a:r>
            <a:r>
              <a:rPr lang="en-US" altLang="pt-BR" sz="2400" dirty="0" err="1" smtClean="0"/>
              <a:t>incluindo</a:t>
            </a:r>
            <a:r>
              <a:rPr lang="en-US" altLang="pt-BR" sz="2400" dirty="0" smtClean="0"/>
              <a:t> a </a:t>
            </a:r>
            <a:r>
              <a:rPr lang="en-US" altLang="pt-BR" sz="2400" dirty="0" err="1" smtClean="0"/>
              <a:t>avaliação</a:t>
            </a:r>
            <a:r>
              <a:rPr lang="en-US" altLang="pt-BR" sz="2400" dirty="0" smtClean="0"/>
              <a:t> dos </a:t>
            </a:r>
            <a:r>
              <a:rPr lang="en-US" altLang="pt-BR" sz="2400" dirty="0" err="1" smtClean="0"/>
              <a:t>efeitos</a:t>
            </a:r>
            <a:r>
              <a:rPr lang="en-US" altLang="pt-BR" sz="2400" dirty="0" smtClean="0"/>
              <a:t> </a:t>
            </a:r>
            <a:r>
              <a:rPr lang="en-US" altLang="pt-BR" sz="2400" dirty="0" err="1" smtClean="0"/>
              <a:t>potenciais</a:t>
            </a:r>
            <a:r>
              <a:rPr lang="en-US" altLang="pt-BR" sz="2400" dirty="0" smtClean="0"/>
              <a:t> </a:t>
            </a:r>
            <a:r>
              <a:rPr lang="en-US" altLang="pt-BR" sz="2400" dirty="0" err="1" smtClean="0"/>
              <a:t>na</a:t>
            </a:r>
            <a:r>
              <a:rPr lang="en-US" altLang="pt-BR" sz="2400" dirty="0" smtClean="0"/>
              <a:t> </a:t>
            </a:r>
            <a:r>
              <a:rPr lang="en-US" altLang="pt-BR" sz="2400" dirty="0" err="1" smtClean="0"/>
              <a:t>segurança</a:t>
            </a:r>
            <a:r>
              <a:rPr lang="en-US" altLang="pt-BR" sz="2400" dirty="0" smtClean="0"/>
              <a:t> do </a:t>
            </a:r>
            <a:r>
              <a:rPr lang="en-US" altLang="pt-BR" sz="2400" dirty="0" err="1" smtClean="0"/>
              <a:t>produto</a:t>
            </a:r>
            <a:r>
              <a:rPr lang="en-US" altLang="pt-BR" sz="2400" dirty="0" smtClean="0"/>
              <a:t> a </a:t>
            </a:r>
            <a:r>
              <a:rPr lang="en-US" altLang="pt-BR" sz="2400" dirty="0" err="1" smtClean="0"/>
              <a:t>partir</a:t>
            </a:r>
            <a:r>
              <a:rPr lang="en-US" altLang="pt-BR" sz="2400" dirty="0" smtClean="0"/>
              <a:t> de </a:t>
            </a:r>
            <a:r>
              <a:rPr lang="en-US" altLang="pt-BR" sz="2400" dirty="0" err="1" smtClean="0"/>
              <a:t>mudanças</a:t>
            </a:r>
            <a:r>
              <a:rPr lang="en-US" altLang="pt-BR" sz="2400" dirty="0" smtClean="0"/>
              <a:t> de </a:t>
            </a:r>
            <a:r>
              <a:rPr lang="en-US" altLang="pt-BR" sz="2400" dirty="0" err="1" smtClean="0"/>
              <a:t>processo</a:t>
            </a:r>
            <a:r>
              <a:rPr lang="en-US" altLang="pt-BR" sz="2400" dirty="0" smtClean="0"/>
              <a:t> e </a:t>
            </a:r>
            <a:r>
              <a:rPr lang="en-US" altLang="pt-BR" sz="2400" dirty="0" err="1" smtClean="0"/>
              <a:t>produto</a:t>
            </a:r>
            <a:r>
              <a:rPr lang="en-US" altLang="pt-BR" sz="2400" dirty="0" smtClean="0"/>
              <a:t> (</a:t>
            </a:r>
            <a:r>
              <a:rPr lang="en-US" altLang="pt-BR" sz="2400" dirty="0" err="1" smtClean="0"/>
              <a:t>ver</a:t>
            </a:r>
            <a:r>
              <a:rPr lang="en-US" altLang="pt-BR" sz="2400" dirty="0" smtClean="0"/>
              <a:t> ISO 9001, </a:t>
            </a:r>
            <a:r>
              <a:rPr lang="en-US" altLang="pt-BR" sz="2400" dirty="0" err="1" smtClean="0"/>
              <a:t>Seção</a:t>
            </a:r>
            <a:r>
              <a:rPr lang="en-US" altLang="pt-BR" sz="2400" dirty="0" smtClean="0"/>
              <a:t> 8.3.6);</a:t>
            </a:r>
          </a:p>
          <a:p>
            <a:pPr marL="0" lvl="1" algn="just" eaLnBrk="1" hangingPunct="1">
              <a:lnSpc>
                <a:spcPct val="90000"/>
              </a:lnSpc>
              <a:spcBef>
                <a:spcPts val="500"/>
              </a:spcBef>
            </a:pPr>
            <a:r>
              <a:rPr lang="en-US" altLang="pt-BR" sz="2400" dirty="0" smtClean="0"/>
              <a:t>k) </a:t>
            </a:r>
            <a:r>
              <a:rPr lang="en-US" altLang="pt-BR" sz="2400" dirty="0" err="1" smtClean="0"/>
              <a:t>Transferência</a:t>
            </a:r>
            <a:r>
              <a:rPr lang="en-US" altLang="pt-BR" sz="2400" dirty="0" smtClean="0"/>
              <a:t> de </a:t>
            </a:r>
            <a:r>
              <a:rPr lang="en-US" altLang="pt-BR" sz="2400" dirty="0" err="1" smtClean="0"/>
              <a:t>requisitos</a:t>
            </a:r>
            <a:r>
              <a:rPr lang="en-US" altLang="pt-BR" sz="2400" dirty="0" smtClean="0"/>
              <a:t> </a:t>
            </a:r>
            <a:r>
              <a:rPr lang="en-US" altLang="pt-BR" sz="2400" dirty="0" err="1" smtClean="0"/>
              <a:t>relacionados</a:t>
            </a:r>
            <a:r>
              <a:rPr lang="en-US" altLang="pt-BR" sz="2400" dirty="0" smtClean="0"/>
              <a:t> à </a:t>
            </a:r>
            <a:r>
              <a:rPr lang="en-US" altLang="pt-BR" sz="2400" dirty="0" err="1" smtClean="0"/>
              <a:t>segurança</a:t>
            </a:r>
            <a:r>
              <a:rPr lang="en-US" altLang="pt-BR" sz="2400" dirty="0" smtClean="0"/>
              <a:t> do </a:t>
            </a:r>
            <a:r>
              <a:rPr lang="en-US" altLang="pt-BR" sz="2400" dirty="0" err="1" smtClean="0"/>
              <a:t>produto</a:t>
            </a:r>
            <a:r>
              <a:rPr lang="en-US" altLang="pt-BR" sz="2400" dirty="0" smtClean="0"/>
              <a:t> </a:t>
            </a:r>
            <a:r>
              <a:rPr lang="en-US" altLang="pt-BR" sz="2400" dirty="0" err="1" smtClean="0"/>
              <a:t>ao</a:t>
            </a:r>
            <a:r>
              <a:rPr lang="en-US" altLang="pt-BR" sz="2400" dirty="0" smtClean="0"/>
              <a:t> </a:t>
            </a:r>
            <a:r>
              <a:rPr lang="en-US" altLang="pt-BR" sz="2400" dirty="0" err="1" smtClean="0"/>
              <a:t>longo</a:t>
            </a:r>
            <a:r>
              <a:rPr lang="en-US" altLang="pt-BR" sz="2400" dirty="0" smtClean="0"/>
              <a:t> de </a:t>
            </a:r>
            <a:r>
              <a:rPr lang="en-US" altLang="pt-BR" sz="2400" dirty="0" err="1" smtClean="0"/>
              <a:t>toda</a:t>
            </a:r>
            <a:r>
              <a:rPr lang="en-US" altLang="pt-BR" sz="2400" dirty="0" smtClean="0"/>
              <a:t> a </a:t>
            </a:r>
            <a:r>
              <a:rPr lang="en-US" altLang="pt-BR" sz="2400" dirty="0" err="1" smtClean="0"/>
              <a:t>cadeia</a:t>
            </a:r>
            <a:r>
              <a:rPr lang="en-US" altLang="pt-BR" sz="2400" dirty="0" smtClean="0"/>
              <a:t> de </a:t>
            </a:r>
            <a:r>
              <a:rPr lang="en-US" altLang="pt-BR" sz="2400" dirty="0" err="1" smtClean="0"/>
              <a:t>fornecimento</a:t>
            </a:r>
            <a:r>
              <a:rPr lang="en-US" altLang="pt-BR" sz="2400" dirty="0" smtClean="0"/>
              <a:t>, </a:t>
            </a:r>
            <a:r>
              <a:rPr lang="en-US" altLang="pt-BR" sz="2400" dirty="0" err="1" smtClean="0"/>
              <a:t>incluindo</a:t>
            </a:r>
            <a:r>
              <a:rPr lang="en-US" altLang="pt-BR" sz="2400" dirty="0" smtClean="0"/>
              <a:t> </a:t>
            </a:r>
            <a:r>
              <a:rPr lang="en-US" altLang="pt-BR" sz="2400" dirty="0" err="1" smtClean="0"/>
              <a:t>fontes</a:t>
            </a:r>
            <a:r>
              <a:rPr lang="en-US" altLang="pt-BR" sz="2400" dirty="0" smtClean="0"/>
              <a:t> </a:t>
            </a:r>
            <a:r>
              <a:rPr lang="en-US" altLang="pt-BR" sz="2400" dirty="0" err="1" smtClean="0"/>
              <a:t>designadas</a:t>
            </a:r>
            <a:r>
              <a:rPr lang="en-US" altLang="pt-BR" sz="2400" dirty="0" smtClean="0"/>
              <a:t> </a:t>
            </a:r>
            <a:r>
              <a:rPr lang="en-US" altLang="pt-BR" sz="2400" dirty="0" err="1" smtClean="0"/>
              <a:t>pelo</a:t>
            </a:r>
            <a:r>
              <a:rPr lang="en-US" altLang="pt-BR" sz="2400" dirty="0" smtClean="0"/>
              <a:t> </a:t>
            </a:r>
            <a:r>
              <a:rPr lang="en-US" altLang="pt-BR" sz="2400" dirty="0" err="1" smtClean="0"/>
              <a:t>cliente</a:t>
            </a:r>
            <a:r>
              <a:rPr lang="en-US" altLang="pt-BR" sz="2400" dirty="0" smtClean="0"/>
              <a:t> (</a:t>
            </a:r>
            <a:r>
              <a:rPr lang="en-US" altLang="pt-BR" sz="2400" dirty="0" err="1" smtClean="0"/>
              <a:t>ver</a:t>
            </a:r>
            <a:r>
              <a:rPr lang="en-US" altLang="pt-BR" sz="2400" dirty="0" smtClean="0"/>
              <a:t> </a:t>
            </a:r>
            <a:r>
              <a:rPr lang="en-US" altLang="pt-BR" sz="2400" dirty="0" err="1" smtClean="0"/>
              <a:t>Seção</a:t>
            </a:r>
            <a:r>
              <a:rPr lang="en-US" altLang="pt-BR" sz="2400" dirty="0" smtClean="0"/>
              <a:t> 8.4.3.1);</a:t>
            </a:r>
          </a:p>
          <a:p>
            <a:pPr marL="0" lvl="1" algn="just" eaLnBrk="1" hangingPunct="1">
              <a:lnSpc>
                <a:spcPct val="90000"/>
              </a:lnSpc>
              <a:spcBef>
                <a:spcPts val="500"/>
              </a:spcBef>
            </a:pPr>
            <a:r>
              <a:rPr lang="en-US" altLang="pt-BR" sz="2400" dirty="0" smtClean="0"/>
              <a:t>l) </a:t>
            </a:r>
            <a:r>
              <a:rPr lang="en-US" altLang="pt-BR" sz="2400" dirty="0" err="1" smtClean="0"/>
              <a:t>Rastreabilidade</a:t>
            </a:r>
            <a:r>
              <a:rPr lang="en-US" altLang="pt-BR" sz="2400" dirty="0" smtClean="0"/>
              <a:t> de </a:t>
            </a:r>
            <a:r>
              <a:rPr lang="en-US" altLang="pt-BR" sz="2400" dirty="0" err="1" smtClean="0"/>
              <a:t>produto</a:t>
            </a:r>
            <a:r>
              <a:rPr lang="en-US" altLang="pt-BR" sz="2400" dirty="0" smtClean="0"/>
              <a:t> </a:t>
            </a:r>
            <a:r>
              <a:rPr lang="en-US" altLang="pt-BR" sz="2400" dirty="0" err="1" smtClean="0"/>
              <a:t>por</a:t>
            </a:r>
            <a:r>
              <a:rPr lang="en-US" altLang="pt-BR" sz="2400" dirty="0" smtClean="0"/>
              <a:t> </a:t>
            </a:r>
            <a:r>
              <a:rPr lang="en-US" altLang="pt-BR" sz="2400" dirty="0" err="1" smtClean="0"/>
              <a:t>lote</a:t>
            </a:r>
            <a:r>
              <a:rPr lang="en-US" altLang="pt-BR" sz="2400" dirty="0" smtClean="0"/>
              <a:t> </a:t>
            </a:r>
            <a:r>
              <a:rPr lang="en-US" altLang="pt-BR" sz="2400" dirty="0" err="1" smtClean="0"/>
              <a:t>manufaturado</a:t>
            </a:r>
            <a:r>
              <a:rPr lang="en-US" altLang="pt-BR" sz="2400" dirty="0" smtClean="0"/>
              <a:t> (no </a:t>
            </a:r>
            <a:r>
              <a:rPr lang="en-US" altLang="pt-BR" sz="2400" dirty="0" err="1" smtClean="0"/>
              <a:t>mínimo</a:t>
            </a:r>
            <a:r>
              <a:rPr lang="en-US" altLang="pt-BR" sz="2400" dirty="0" smtClean="0"/>
              <a:t>) </a:t>
            </a:r>
            <a:r>
              <a:rPr lang="en-US" altLang="pt-BR" sz="2400" dirty="0" err="1" smtClean="0"/>
              <a:t>ao</a:t>
            </a:r>
            <a:r>
              <a:rPr lang="en-US" altLang="pt-BR" sz="2400" dirty="0" smtClean="0"/>
              <a:t> </a:t>
            </a:r>
            <a:r>
              <a:rPr lang="en-US" altLang="pt-BR" sz="2400" dirty="0" err="1" smtClean="0"/>
              <a:t>longo</a:t>
            </a:r>
            <a:r>
              <a:rPr lang="en-US" altLang="pt-BR" sz="2400" dirty="0" smtClean="0"/>
              <a:t> da </a:t>
            </a:r>
            <a:r>
              <a:rPr lang="en-US" altLang="pt-BR" sz="2400" dirty="0" err="1" smtClean="0"/>
              <a:t>cadeia</a:t>
            </a:r>
            <a:r>
              <a:rPr lang="en-US" altLang="pt-BR" sz="2400" dirty="0" smtClean="0"/>
              <a:t> de </a:t>
            </a:r>
            <a:r>
              <a:rPr lang="en-US" altLang="pt-BR" sz="2400" dirty="0" err="1" smtClean="0"/>
              <a:t>fornecimento</a:t>
            </a:r>
            <a:r>
              <a:rPr lang="en-US" altLang="pt-BR" sz="2400" dirty="0" smtClean="0"/>
              <a:t> (</a:t>
            </a:r>
            <a:r>
              <a:rPr lang="en-US" altLang="pt-BR" sz="2400" dirty="0" err="1" smtClean="0"/>
              <a:t>ver</a:t>
            </a:r>
            <a:r>
              <a:rPr lang="en-US" altLang="pt-BR" sz="2400" dirty="0" smtClean="0"/>
              <a:t> </a:t>
            </a:r>
            <a:r>
              <a:rPr lang="en-US" altLang="pt-BR" sz="2400" dirty="0" err="1" smtClean="0"/>
              <a:t>Seção</a:t>
            </a:r>
            <a:r>
              <a:rPr lang="en-US" altLang="pt-BR" sz="2400" dirty="0" smtClean="0"/>
              <a:t> 8.5.2.1);</a:t>
            </a:r>
          </a:p>
          <a:p>
            <a:pPr marL="0" lvl="1" algn="just" eaLnBrk="1" hangingPunct="1">
              <a:lnSpc>
                <a:spcPct val="90000"/>
              </a:lnSpc>
              <a:spcBef>
                <a:spcPts val="500"/>
              </a:spcBef>
            </a:pPr>
            <a:r>
              <a:rPr lang="en-US" altLang="pt-BR" sz="2400" dirty="0" smtClean="0"/>
              <a:t>m) </a:t>
            </a:r>
            <a:r>
              <a:rPr lang="en-US" altLang="pt-BR" sz="2400" dirty="0" err="1" smtClean="0"/>
              <a:t>Lições</a:t>
            </a:r>
            <a:r>
              <a:rPr lang="en-US" altLang="pt-BR" sz="2400" dirty="0" smtClean="0"/>
              <a:t> </a:t>
            </a:r>
            <a:r>
              <a:rPr lang="en-US" altLang="pt-BR" sz="2400" dirty="0" err="1" smtClean="0"/>
              <a:t>aprendidas</a:t>
            </a:r>
            <a:r>
              <a:rPr lang="en-US" altLang="pt-BR" sz="2400" dirty="0" smtClean="0"/>
              <a:t> para </a:t>
            </a:r>
            <a:r>
              <a:rPr lang="en-US" altLang="pt-BR" sz="2400" dirty="0" err="1" smtClean="0"/>
              <a:t>introdução</a:t>
            </a:r>
            <a:r>
              <a:rPr lang="en-US" altLang="pt-BR" sz="2400" dirty="0" smtClean="0"/>
              <a:t> de </a:t>
            </a:r>
            <a:r>
              <a:rPr lang="en-US" altLang="pt-BR" sz="2400" dirty="0" err="1" smtClean="0"/>
              <a:t>novos</a:t>
            </a:r>
            <a:r>
              <a:rPr lang="en-US" altLang="pt-BR" sz="2400" dirty="0" smtClean="0"/>
              <a:t> </a:t>
            </a:r>
            <a:r>
              <a:rPr lang="en-US" altLang="pt-BR" sz="2400" dirty="0" err="1" smtClean="0"/>
              <a:t>produtos</a:t>
            </a:r>
            <a:r>
              <a:rPr lang="en-US" altLang="pt-BR" sz="2400" dirty="0" smtClean="0"/>
              <a:t>.</a:t>
            </a:r>
            <a:endParaRPr lang="en-US" altLang="pt-BR" sz="2400" dirty="0"/>
          </a:p>
        </p:txBody>
      </p:sp>
    </p:spTree>
    <p:extLst>
      <p:ext uri="{BB962C8B-B14F-4D97-AF65-F5344CB8AC3E}">
        <p14:creationId xmlns:p14="http://schemas.microsoft.com/office/powerpoint/2010/main" val="490063786"/>
      </p:ext>
    </p:extLst>
  </p:cSld>
  <p:clrMapOvr>
    <a:masterClrMapping/>
  </p:clrMapOvr>
  <p:transition spd="med">
    <p:wedg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dirty="0" smtClean="0">
                <a:solidFill>
                  <a:srgbClr val="C00000"/>
                </a:solidFill>
              </a:rPr>
              <a:t>4.4.1.2 </a:t>
            </a:r>
            <a:r>
              <a:rPr lang="en-US" altLang="pt-BR" sz="2800" b="1" dirty="0">
                <a:solidFill>
                  <a:srgbClr val="C00000"/>
                </a:solidFill>
              </a:rPr>
              <a:t>– </a:t>
            </a:r>
            <a:r>
              <a:rPr lang="en-US" altLang="pt-BR" sz="2800" b="1" dirty="0" err="1">
                <a:solidFill>
                  <a:srgbClr val="C00000"/>
                </a:solidFill>
              </a:rPr>
              <a:t>Segurança</a:t>
            </a:r>
            <a:r>
              <a:rPr lang="en-US" altLang="pt-BR" sz="2800" b="1" dirty="0">
                <a:solidFill>
                  <a:srgbClr val="C00000"/>
                </a:solidFill>
              </a:rPr>
              <a:t> do </a:t>
            </a:r>
            <a:r>
              <a:rPr lang="en-US" altLang="pt-BR" sz="2800" b="1" dirty="0" err="1">
                <a:solidFill>
                  <a:srgbClr val="C00000"/>
                </a:solidFill>
              </a:rPr>
              <a:t>Produto</a:t>
            </a:r>
            <a:endParaRPr lang="en-US" altLang="pt-BR" sz="2800" b="1" dirty="0">
              <a:solidFill>
                <a:srgbClr val="C00000"/>
              </a:solidFill>
            </a:endParaRPr>
          </a:p>
          <a:p>
            <a:pPr marL="0" lvl="1" algn="just" eaLnBrk="1" hangingPunct="1">
              <a:lnSpc>
                <a:spcPct val="90000"/>
              </a:lnSpc>
              <a:spcBef>
                <a:spcPts val="500"/>
              </a:spcBef>
            </a:pPr>
            <a:endParaRPr lang="en-US" altLang="pt-BR" sz="2400" dirty="0" smtClean="0"/>
          </a:p>
          <a:p>
            <a:pPr marL="0" lvl="1" algn="just" eaLnBrk="1" hangingPunct="1">
              <a:lnSpc>
                <a:spcPct val="90000"/>
              </a:lnSpc>
              <a:spcBef>
                <a:spcPts val="500"/>
              </a:spcBef>
            </a:pPr>
            <a:r>
              <a:rPr lang="en-US" altLang="pt-BR" sz="2400" dirty="0" smtClean="0"/>
              <a:t>NOTA: </a:t>
            </a:r>
            <a:r>
              <a:rPr lang="en-US" altLang="pt-BR" sz="2400" dirty="0" err="1" smtClean="0"/>
              <a:t>Aprovação</a:t>
            </a:r>
            <a:r>
              <a:rPr lang="en-US" altLang="pt-BR" sz="2400" dirty="0" smtClean="0"/>
              <a:t> especial é </a:t>
            </a:r>
            <a:r>
              <a:rPr lang="en-US" altLang="pt-BR" sz="2400" dirty="0" err="1" smtClean="0"/>
              <a:t>uma</a:t>
            </a:r>
            <a:r>
              <a:rPr lang="en-US" altLang="pt-BR" sz="2400" dirty="0" smtClean="0"/>
              <a:t> </a:t>
            </a:r>
            <a:r>
              <a:rPr lang="en-US" altLang="pt-BR" sz="2400" dirty="0" err="1" smtClean="0"/>
              <a:t>aprovação</a:t>
            </a:r>
            <a:r>
              <a:rPr lang="en-US" altLang="pt-BR" sz="2400" dirty="0" smtClean="0"/>
              <a:t> </a:t>
            </a:r>
            <a:r>
              <a:rPr lang="en-US" altLang="pt-BR" sz="2400" dirty="0" err="1" smtClean="0"/>
              <a:t>adicional</a:t>
            </a:r>
            <a:r>
              <a:rPr lang="en-US" altLang="pt-BR" sz="2400" dirty="0" smtClean="0"/>
              <a:t> pela </a:t>
            </a:r>
            <a:r>
              <a:rPr lang="en-US" altLang="pt-BR" sz="2400" dirty="0" err="1" smtClean="0"/>
              <a:t>função</a:t>
            </a:r>
            <a:r>
              <a:rPr lang="en-US" altLang="pt-BR" sz="2400" dirty="0" smtClean="0"/>
              <a:t> (</a:t>
            </a:r>
            <a:r>
              <a:rPr lang="en-US" altLang="pt-BR" sz="2400" dirty="0" err="1" smtClean="0"/>
              <a:t>tipicamente</a:t>
            </a:r>
            <a:r>
              <a:rPr lang="en-US" altLang="pt-BR" sz="2400" dirty="0" smtClean="0"/>
              <a:t> o </a:t>
            </a:r>
            <a:r>
              <a:rPr lang="en-US" altLang="pt-BR" sz="2400" dirty="0" err="1" smtClean="0"/>
              <a:t>cliente</a:t>
            </a:r>
            <a:r>
              <a:rPr lang="en-US" altLang="pt-BR" sz="2400" dirty="0" smtClean="0"/>
              <a:t>) que é </a:t>
            </a:r>
            <a:r>
              <a:rPr lang="en-US" altLang="pt-BR" sz="2400" dirty="0" err="1" smtClean="0"/>
              <a:t>responsável</a:t>
            </a:r>
            <a:r>
              <a:rPr lang="en-US" altLang="pt-BR" sz="2400" dirty="0" smtClean="0"/>
              <a:t> </a:t>
            </a:r>
            <a:r>
              <a:rPr lang="en-US" altLang="pt-BR" sz="2400" dirty="0" err="1" smtClean="0"/>
              <a:t>por</a:t>
            </a:r>
            <a:r>
              <a:rPr lang="en-US" altLang="pt-BR" sz="2400" dirty="0" smtClean="0"/>
              <a:t> </a:t>
            </a:r>
            <a:r>
              <a:rPr lang="en-US" altLang="pt-BR" sz="2400" dirty="0" err="1" smtClean="0"/>
              <a:t>aprovar</a:t>
            </a:r>
            <a:r>
              <a:rPr lang="en-US" altLang="pt-BR" sz="2400" dirty="0" smtClean="0"/>
              <a:t> </a:t>
            </a:r>
            <a:r>
              <a:rPr lang="en-US" altLang="pt-BR" sz="2400" dirty="0" err="1" smtClean="0"/>
              <a:t>tais</a:t>
            </a:r>
            <a:r>
              <a:rPr lang="en-US" altLang="pt-BR" sz="2400" dirty="0" smtClean="0"/>
              <a:t> </a:t>
            </a:r>
            <a:r>
              <a:rPr lang="en-US" altLang="pt-BR" sz="2400" dirty="0" err="1" smtClean="0"/>
              <a:t>documentos</a:t>
            </a:r>
            <a:r>
              <a:rPr lang="en-US" altLang="pt-BR" sz="2400" dirty="0" smtClean="0"/>
              <a:t> com </a:t>
            </a:r>
            <a:r>
              <a:rPr lang="en-US" altLang="pt-BR" sz="2400" dirty="0" err="1" smtClean="0"/>
              <a:t>conteúdo</a:t>
            </a:r>
            <a:r>
              <a:rPr lang="en-US" altLang="pt-BR" sz="2400" dirty="0" smtClean="0"/>
              <a:t> </a:t>
            </a:r>
            <a:r>
              <a:rPr lang="en-US" altLang="pt-BR" sz="2400" dirty="0" err="1" smtClean="0"/>
              <a:t>relacionado</a:t>
            </a:r>
            <a:r>
              <a:rPr lang="en-US" altLang="pt-BR" sz="2400" dirty="0" smtClean="0"/>
              <a:t> à </a:t>
            </a:r>
            <a:r>
              <a:rPr lang="en-US" altLang="pt-BR" sz="2400" dirty="0" err="1" smtClean="0"/>
              <a:t>segurança</a:t>
            </a:r>
            <a:r>
              <a:rPr lang="en-US" altLang="pt-BR" sz="2400" dirty="0" smtClean="0"/>
              <a:t>.</a:t>
            </a:r>
            <a:endParaRPr lang="en-US" altLang="pt-BR" sz="2400" dirty="0"/>
          </a:p>
        </p:txBody>
      </p:sp>
    </p:spTree>
    <p:extLst>
      <p:ext uri="{BB962C8B-B14F-4D97-AF65-F5344CB8AC3E}">
        <p14:creationId xmlns:p14="http://schemas.microsoft.com/office/powerpoint/2010/main" val="3655309437"/>
      </p:ext>
    </p:extLst>
  </p:cSld>
  <p:clrMapOvr>
    <a:masterClrMapping/>
  </p:clrMapOvr>
  <p:transition spd="med">
    <p:wedg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dirty="0" smtClean="0"/>
              <a:t>5.1.1.2 </a:t>
            </a:r>
            <a:r>
              <a:rPr lang="en-US" altLang="pt-BR" sz="2800" b="1" dirty="0"/>
              <a:t>– </a:t>
            </a:r>
            <a:r>
              <a:rPr lang="en-US" altLang="pt-BR" sz="2800" b="1" dirty="0" err="1" smtClean="0"/>
              <a:t>Eficácia</a:t>
            </a:r>
            <a:r>
              <a:rPr lang="en-US" altLang="pt-BR" sz="2800" b="1" dirty="0" smtClean="0"/>
              <a:t> e </a:t>
            </a:r>
            <a:r>
              <a:rPr lang="en-US" altLang="pt-BR" sz="2800" b="1" dirty="0" err="1" smtClean="0"/>
              <a:t>Eficiência</a:t>
            </a:r>
            <a:r>
              <a:rPr lang="en-US" altLang="pt-BR" sz="2800" b="1" dirty="0" smtClean="0"/>
              <a:t> do </a:t>
            </a:r>
            <a:r>
              <a:rPr lang="en-US" altLang="pt-BR" sz="2800" b="1" dirty="0" err="1" smtClean="0"/>
              <a:t>Processo</a:t>
            </a:r>
            <a:endParaRPr lang="en-US" altLang="pt-BR" sz="2800" b="1" dirty="0"/>
          </a:p>
          <a:p>
            <a:pPr marL="0" lvl="1" algn="just" eaLnBrk="1" hangingPunct="1">
              <a:lnSpc>
                <a:spcPct val="90000"/>
              </a:lnSpc>
              <a:spcBef>
                <a:spcPts val="500"/>
              </a:spcBef>
            </a:pPr>
            <a:endParaRPr lang="en-US" altLang="pt-BR" sz="2400" dirty="0" smtClean="0"/>
          </a:p>
          <a:p>
            <a:pPr marL="0" lvl="1" algn="just" eaLnBrk="1" hangingPunct="1">
              <a:lnSpc>
                <a:spcPct val="90000"/>
              </a:lnSpc>
              <a:spcBef>
                <a:spcPts val="500"/>
              </a:spcBef>
            </a:pPr>
            <a:r>
              <a:rPr lang="en-US" altLang="pt-BR" sz="2400" dirty="0" smtClean="0"/>
              <a:t>A </a:t>
            </a:r>
            <a:r>
              <a:rPr lang="en-US" altLang="pt-BR" sz="2400" dirty="0" err="1" smtClean="0"/>
              <a:t>alta</a:t>
            </a:r>
            <a:r>
              <a:rPr lang="en-US" altLang="pt-BR" sz="2400" dirty="0" smtClean="0"/>
              <a:t> </a:t>
            </a:r>
            <a:r>
              <a:rPr lang="en-US" altLang="pt-BR" sz="2400" dirty="0" err="1" smtClean="0"/>
              <a:t>direção</a:t>
            </a:r>
            <a:r>
              <a:rPr lang="en-US" altLang="pt-BR" sz="2400" dirty="0" smtClean="0"/>
              <a:t> </a:t>
            </a:r>
            <a:r>
              <a:rPr lang="en-US" altLang="pt-BR" sz="2400" dirty="0" err="1" smtClean="0"/>
              <a:t>deve</a:t>
            </a:r>
            <a:r>
              <a:rPr lang="en-US" altLang="pt-BR" sz="2400" dirty="0" smtClean="0"/>
              <a:t> </a:t>
            </a:r>
            <a:r>
              <a:rPr lang="en-US" altLang="pt-BR" sz="2400" dirty="0" err="1" smtClean="0"/>
              <a:t>analisar</a:t>
            </a:r>
            <a:r>
              <a:rPr lang="en-US" altLang="pt-BR" sz="2400" dirty="0" smtClean="0"/>
              <a:t> </a:t>
            </a:r>
            <a:r>
              <a:rPr lang="en-US" altLang="pt-BR" sz="2400" dirty="0" err="1" smtClean="0"/>
              <a:t>criticamente</a:t>
            </a:r>
            <a:r>
              <a:rPr lang="en-US" altLang="pt-BR" sz="2400" dirty="0" smtClean="0"/>
              <a:t> </a:t>
            </a:r>
            <a:r>
              <a:rPr lang="en-US" altLang="pt-BR" sz="2400" dirty="0" err="1" smtClean="0"/>
              <a:t>os</a:t>
            </a:r>
            <a:r>
              <a:rPr lang="en-US" altLang="pt-BR" sz="2400" dirty="0" smtClean="0"/>
              <a:t> </a:t>
            </a:r>
            <a:r>
              <a:rPr lang="en-US" altLang="pt-BR" sz="2400" dirty="0" err="1" smtClean="0"/>
              <a:t>processos</a:t>
            </a:r>
            <a:r>
              <a:rPr lang="en-US" altLang="pt-BR" sz="2400" dirty="0" smtClean="0"/>
              <a:t> de </a:t>
            </a:r>
            <a:r>
              <a:rPr lang="en-US" altLang="pt-BR" sz="2400" dirty="0" err="1" smtClean="0"/>
              <a:t>realização</a:t>
            </a:r>
            <a:r>
              <a:rPr lang="en-US" altLang="pt-BR" sz="2400" dirty="0" smtClean="0"/>
              <a:t> do </a:t>
            </a:r>
            <a:r>
              <a:rPr lang="en-US" altLang="pt-BR" sz="2400" dirty="0" err="1" smtClean="0"/>
              <a:t>produto</a:t>
            </a:r>
            <a:r>
              <a:rPr lang="en-US" altLang="pt-BR" sz="2400" dirty="0" smtClean="0"/>
              <a:t> e </a:t>
            </a:r>
            <a:r>
              <a:rPr lang="en-US" altLang="pt-BR" sz="2400" dirty="0" err="1" smtClean="0"/>
              <a:t>os</a:t>
            </a:r>
            <a:r>
              <a:rPr lang="en-US" altLang="pt-BR" sz="2400" dirty="0" smtClean="0"/>
              <a:t> </a:t>
            </a:r>
            <a:r>
              <a:rPr lang="en-US" altLang="pt-BR" sz="2400" dirty="0" err="1" smtClean="0"/>
              <a:t>processos</a:t>
            </a:r>
            <a:r>
              <a:rPr lang="en-US" altLang="pt-BR" sz="2400" dirty="0" smtClean="0"/>
              <a:t> de </a:t>
            </a:r>
            <a:r>
              <a:rPr lang="en-US" altLang="pt-BR" sz="2400" dirty="0" err="1" smtClean="0"/>
              <a:t>suporte</a:t>
            </a:r>
            <a:r>
              <a:rPr lang="en-US" altLang="pt-BR" sz="2400" dirty="0" smtClean="0"/>
              <a:t> para </a:t>
            </a:r>
            <a:r>
              <a:rPr lang="en-US" altLang="pt-BR" sz="2400" dirty="0" err="1" smtClean="0"/>
              <a:t>avaliar</a:t>
            </a:r>
            <a:r>
              <a:rPr lang="en-US" altLang="pt-BR" sz="2400" dirty="0" smtClean="0"/>
              <a:t> e </a:t>
            </a:r>
            <a:r>
              <a:rPr lang="en-US" altLang="pt-BR" sz="2400" dirty="0" err="1" smtClean="0"/>
              <a:t>melhorar</a:t>
            </a:r>
            <a:r>
              <a:rPr lang="en-US" altLang="pt-BR" sz="2400" dirty="0" smtClean="0"/>
              <a:t> as </a:t>
            </a:r>
            <a:r>
              <a:rPr lang="en-US" altLang="pt-BR" sz="2400" dirty="0" err="1" smtClean="0"/>
              <a:t>suas</a:t>
            </a:r>
            <a:r>
              <a:rPr lang="en-US" altLang="pt-BR" sz="2400" dirty="0" smtClean="0"/>
              <a:t> </a:t>
            </a:r>
            <a:r>
              <a:rPr lang="en-US" altLang="pt-BR" sz="2400" dirty="0" err="1" smtClean="0"/>
              <a:t>eficácia</a:t>
            </a:r>
            <a:r>
              <a:rPr lang="en-US" altLang="pt-BR" sz="2400" dirty="0" smtClean="0"/>
              <a:t> e </a:t>
            </a:r>
            <a:r>
              <a:rPr lang="en-US" altLang="pt-BR" sz="2400" dirty="0" err="1" smtClean="0"/>
              <a:t>eficiência</a:t>
            </a:r>
            <a:r>
              <a:rPr lang="en-US" altLang="pt-BR" sz="2400" dirty="0" smtClean="0"/>
              <a:t>. </a:t>
            </a:r>
            <a:r>
              <a:rPr lang="en-US" altLang="pt-BR" sz="2400" dirty="0" err="1" smtClean="0"/>
              <a:t>Os</a:t>
            </a:r>
            <a:r>
              <a:rPr lang="en-US" altLang="pt-BR" sz="2400" dirty="0" smtClean="0"/>
              <a:t> </a:t>
            </a:r>
            <a:r>
              <a:rPr lang="en-US" altLang="pt-BR" sz="2400" dirty="0" err="1" smtClean="0"/>
              <a:t>resultados</a:t>
            </a:r>
            <a:r>
              <a:rPr lang="en-US" altLang="pt-BR" sz="2400" dirty="0" smtClean="0"/>
              <a:t> das </a:t>
            </a:r>
            <a:r>
              <a:rPr lang="en-US" altLang="pt-BR" sz="2400" dirty="0" err="1" smtClean="0"/>
              <a:t>atividades</a:t>
            </a:r>
            <a:r>
              <a:rPr lang="en-US" altLang="pt-BR" sz="2400" dirty="0" smtClean="0"/>
              <a:t> de </a:t>
            </a:r>
            <a:r>
              <a:rPr lang="en-US" altLang="pt-BR" sz="2400" dirty="0" err="1" smtClean="0"/>
              <a:t>análise</a:t>
            </a:r>
            <a:r>
              <a:rPr lang="en-US" altLang="pt-BR" sz="2400" dirty="0" smtClean="0"/>
              <a:t> </a:t>
            </a:r>
            <a:r>
              <a:rPr lang="en-US" altLang="pt-BR" sz="2400" dirty="0" err="1" smtClean="0"/>
              <a:t>crítica</a:t>
            </a:r>
            <a:r>
              <a:rPr lang="en-US" altLang="pt-BR" sz="2400" dirty="0" smtClean="0"/>
              <a:t> do </a:t>
            </a:r>
            <a:r>
              <a:rPr lang="en-US" altLang="pt-BR" sz="2400" dirty="0" err="1" smtClean="0"/>
              <a:t>processo</a:t>
            </a:r>
            <a:r>
              <a:rPr lang="en-US" altLang="pt-BR" sz="2400" dirty="0" smtClean="0"/>
              <a:t> </a:t>
            </a:r>
            <a:r>
              <a:rPr lang="en-US" altLang="pt-BR" sz="2400" dirty="0" err="1" smtClean="0"/>
              <a:t>devem</a:t>
            </a:r>
            <a:r>
              <a:rPr lang="en-US" altLang="pt-BR" sz="2400" dirty="0" smtClean="0"/>
              <a:t> </a:t>
            </a:r>
            <a:r>
              <a:rPr lang="en-US" altLang="pt-BR" sz="2400" dirty="0" err="1" smtClean="0"/>
              <a:t>ser</a:t>
            </a:r>
            <a:r>
              <a:rPr lang="en-US" altLang="pt-BR" sz="2400" dirty="0" smtClean="0"/>
              <a:t> </a:t>
            </a:r>
            <a:r>
              <a:rPr lang="en-US" altLang="pt-BR" sz="2400" dirty="0" err="1" smtClean="0"/>
              <a:t>incluídos</a:t>
            </a:r>
            <a:r>
              <a:rPr lang="en-US" altLang="pt-BR" sz="2400" dirty="0" smtClean="0"/>
              <a:t> </a:t>
            </a:r>
            <a:r>
              <a:rPr lang="en-US" altLang="pt-BR" sz="2400" dirty="0" err="1" smtClean="0"/>
              <a:t>como</a:t>
            </a:r>
            <a:r>
              <a:rPr lang="en-US" altLang="pt-BR" sz="2400" dirty="0" smtClean="0"/>
              <a:t> entrada para a </a:t>
            </a:r>
            <a:r>
              <a:rPr lang="en-US" altLang="pt-BR" sz="2400" dirty="0" err="1" smtClean="0"/>
              <a:t>análise</a:t>
            </a:r>
            <a:r>
              <a:rPr lang="en-US" altLang="pt-BR" sz="2400" dirty="0" smtClean="0"/>
              <a:t> </a:t>
            </a:r>
            <a:r>
              <a:rPr lang="en-US" altLang="pt-BR" sz="2400" dirty="0" err="1" smtClean="0"/>
              <a:t>crítica</a:t>
            </a:r>
            <a:r>
              <a:rPr lang="en-US" altLang="pt-BR" sz="2400" dirty="0" smtClean="0"/>
              <a:t> da </a:t>
            </a:r>
            <a:r>
              <a:rPr lang="en-US" altLang="pt-BR" sz="2400" dirty="0" err="1" smtClean="0"/>
              <a:t>direção</a:t>
            </a:r>
            <a:r>
              <a:rPr lang="en-US" altLang="pt-BR" sz="2400" dirty="0" smtClean="0"/>
              <a:t> (</a:t>
            </a:r>
            <a:r>
              <a:rPr lang="en-US" altLang="pt-BR" sz="2400" dirty="0" err="1" smtClean="0"/>
              <a:t>ver</a:t>
            </a:r>
            <a:r>
              <a:rPr lang="en-US" altLang="pt-BR" sz="2400" dirty="0" smtClean="0"/>
              <a:t> </a:t>
            </a:r>
            <a:r>
              <a:rPr lang="en-US" altLang="pt-BR" sz="2400" dirty="0" err="1" smtClean="0"/>
              <a:t>Seção</a:t>
            </a:r>
            <a:r>
              <a:rPr lang="en-US" altLang="pt-BR" sz="2400" dirty="0" smtClean="0"/>
              <a:t> 9.3.2.1).</a:t>
            </a:r>
          </a:p>
          <a:p>
            <a:pPr marL="0" lvl="1" algn="just" eaLnBrk="1" hangingPunct="1">
              <a:lnSpc>
                <a:spcPct val="90000"/>
              </a:lnSpc>
              <a:spcBef>
                <a:spcPts val="500"/>
              </a:spcBef>
            </a:pPr>
            <a:endParaRPr lang="en-US" altLang="pt-BR" sz="2400" dirty="0"/>
          </a:p>
        </p:txBody>
      </p:sp>
    </p:spTree>
    <p:extLst>
      <p:ext uri="{BB962C8B-B14F-4D97-AF65-F5344CB8AC3E}">
        <p14:creationId xmlns:p14="http://schemas.microsoft.com/office/powerpoint/2010/main" val="4037488986"/>
      </p:ext>
    </p:extLst>
  </p:cSld>
  <p:clrMapOvr>
    <a:masterClrMapping/>
  </p:clrMapOvr>
  <p:transition spd="med">
    <p:wedg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dirty="0" smtClean="0"/>
              <a:t>5.1.1.3 </a:t>
            </a:r>
            <a:r>
              <a:rPr lang="en-US" altLang="pt-BR" sz="2800" b="1" dirty="0"/>
              <a:t>– </a:t>
            </a:r>
            <a:r>
              <a:rPr lang="en-US" altLang="pt-BR" sz="2800" b="1" dirty="0" err="1" smtClean="0"/>
              <a:t>Donos</a:t>
            </a:r>
            <a:r>
              <a:rPr lang="en-US" altLang="pt-BR" sz="2800" b="1" dirty="0" smtClean="0"/>
              <a:t> dos </a:t>
            </a:r>
            <a:r>
              <a:rPr lang="en-US" altLang="pt-BR" sz="2800" b="1" dirty="0" err="1" smtClean="0"/>
              <a:t>processos</a:t>
            </a:r>
            <a:endParaRPr lang="en-US" altLang="pt-BR" sz="2800" b="1" dirty="0"/>
          </a:p>
          <a:p>
            <a:pPr marL="0" lvl="1" algn="just" eaLnBrk="1" hangingPunct="1">
              <a:lnSpc>
                <a:spcPct val="90000"/>
              </a:lnSpc>
              <a:spcBef>
                <a:spcPts val="500"/>
              </a:spcBef>
            </a:pPr>
            <a:endParaRPr lang="en-US" altLang="pt-BR" sz="2400" dirty="0" smtClean="0"/>
          </a:p>
          <a:p>
            <a:pPr marL="0" lvl="1" algn="just" eaLnBrk="1" hangingPunct="1">
              <a:lnSpc>
                <a:spcPct val="90000"/>
              </a:lnSpc>
              <a:spcBef>
                <a:spcPts val="500"/>
              </a:spcBef>
            </a:pPr>
            <a:r>
              <a:rPr lang="en-US" altLang="pt-BR" sz="2400" dirty="0" smtClean="0"/>
              <a:t>A </a:t>
            </a:r>
            <a:r>
              <a:rPr lang="en-US" altLang="pt-BR" sz="2400" dirty="0" err="1" smtClean="0"/>
              <a:t>alta</a:t>
            </a:r>
            <a:r>
              <a:rPr lang="en-US" altLang="pt-BR" sz="2400" dirty="0" smtClean="0"/>
              <a:t> </a:t>
            </a:r>
            <a:r>
              <a:rPr lang="en-US" altLang="pt-BR" sz="2400" dirty="0" err="1" smtClean="0"/>
              <a:t>direção</a:t>
            </a:r>
            <a:r>
              <a:rPr lang="en-US" altLang="pt-BR" sz="2400" dirty="0" smtClean="0"/>
              <a:t> </a:t>
            </a:r>
            <a:r>
              <a:rPr lang="en-US" altLang="pt-BR" sz="2400" dirty="0" err="1" smtClean="0"/>
              <a:t>deve</a:t>
            </a:r>
            <a:r>
              <a:rPr lang="en-US" altLang="pt-BR" sz="2400" dirty="0" smtClean="0"/>
              <a:t> </a:t>
            </a:r>
            <a:r>
              <a:rPr lang="en-US" altLang="pt-BR" sz="2400" dirty="0" err="1" smtClean="0"/>
              <a:t>identificar</a:t>
            </a:r>
            <a:r>
              <a:rPr lang="en-US" altLang="pt-BR" sz="2400" dirty="0" smtClean="0"/>
              <a:t> </a:t>
            </a:r>
            <a:r>
              <a:rPr lang="en-US" altLang="pt-BR" sz="2400" dirty="0" err="1" smtClean="0"/>
              <a:t>os</a:t>
            </a:r>
            <a:r>
              <a:rPr lang="en-US" altLang="pt-BR" sz="2400" dirty="0" smtClean="0"/>
              <a:t> </a:t>
            </a:r>
            <a:r>
              <a:rPr lang="en-US" altLang="pt-BR" sz="2400" dirty="0" err="1" smtClean="0"/>
              <a:t>donos</a:t>
            </a:r>
            <a:r>
              <a:rPr lang="en-US" altLang="pt-BR" sz="2400" dirty="0" smtClean="0"/>
              <a:t> dos </a:t>
            </a:r>
            <a:r>
              <a:rPr lang="en-US" altLang="pt-BR" sz="2400" dirty="0" err="1" smtClean="0"/>
              <a:t>processos</a:t>
            </a:r>
            <a:r>
              <a:rPr lang="en-US" altLang="pt-BR" sz="2400" dirty="0" smtClean="0"/>
              <a:t> que </a:t>
            </a:r>
            <a:r>
              <a:rPr lang="en-US" altLang="pt-BR" sz="2400" dirty="0" err="1" smtClean="0"/>
              <a:t>são</a:t>
            </a:r>
            <a:r>
              <a:rPr lang="en-US" altLang="pt-BR" sz="2400" dirty="0" smtClean="0"/>
              <a:t> </a:t>
            </a:r>
            <a:r>
              <a:rPr lang="en-US" altLang="pt-BR" sz="2400" dirty="0" err="1" smtClean="0"/>
              <a:t>responsáveis</a:t>
            </a:r>
            <a:r>
              <a:rPr lang="en-US" altLang="pt-BR" sz="2400" dirty="0" smtClean="0"/>
              <a:t> </a:t>
            </a:r>
            <a:r>
              <a:rPr lang="en-US" altLang="pt-BR" sz="2400" dirty="0" err="1" smtClean="0"/>
              <a:t>pelo</a:t>
            </a:r>
            <a:r>
              <a:rPr lang="en-US" altLang="pt-BR" sz="2400" dirty="0" smtClean="0"/>
              <a:t> </a:t>
            </a:r>
            <a:r>
              <a:rPr lang="en-US" altLang="pt-BR" sz="2400" dirty="0" err="1" smtClean="0"/>
              <a:t>gerenciamento</a:t>
            </a:r>
            <a:r>
              <a:rPr lang="en-US" altLang="pt-BR" sz="2400" dirty="0" smtClean="0"/>
              <a:t> dos </a:t>
            </a:r>
            <a:r>
              <a:rPr lang="en-US" altLang="pt-BR" sz="2400" dirty="0" err="1" smtClean="0"/>
              <a:t>processos</a:t>
            </a:r>
            <a:r>
              <a:rPr lang="en-US" altLang="pt-BR" sz="2400" dirty="0" smtClean="0"/>
              <a:t> da </a:t>
            </a:r>
            <a:r>
              <a:rPr lang="en-US" altLang="pt-BR" sz="2400" dirty="0" err="1" smtClean="0"/>
              <a:t>organização</a:t>
            </a:r>
            <a:r>
              <a:rPr lang="en-US" altLang="pt-BR" sz="2400" dirty="0" smtClean="0"/>
              <a:t> e as </a:t>
            </a:r>
            <a:r>
              <a:rPr lang="en-US" altLang="pt-BR" sz="2400" dirty="0" err="1" smtClean="0"/>
              <a:t>saídas</a:t>
            </a:r>
            <a:r>
              <a:rPr lang="en-US" altLang="pt-BR" sz="2400" dirty="0" smtClean="0"/>
              <a:t> </a:t>
            </a:r>
            <a:r>
              <a:rPr lang="en-US" altLang="pt-BR" sz="2400" dirty="0" err="1" smtClean="0"/>
              <a:t>relacionadas</a:t>
            </a:r>
            <a:r>
              <a:rPr lang="en-US" altLang="pt-BR" sz="2400" dirty="0" smtClean="0"/>
              <a:t>. </a:t>
            </a:r>
            <a:r>
              <a:rPr lang="en-US" altLang="pt-BR" sz="2400" dirty="0" err="1" smtClean="0"/>
              <a:t>Os</a:t>
            </a:r>
            <a:r>
              <a:rPr lang="en-US" altLang="pt-BR" sz="2400" dirty="0" smtClean="0"/>
              <a:t> </a:t>
            </a:r>
            <a:r>
              <a:rPr lang="en-US" altLang="pt-BR" sz="2400" dirty="0" err="1" smtClean="0"/>
              <a:t>donos</a:t>
            </a:r>
            <a:r>
              <a:rPr lang="en-US" altLang="pt-BR" sz="2400" dirty="0" smtClean="0"/>
              <a:t> dos </a:t>
            </a:r>
            <a:r>
              <a:rPr lang="en-US" altLang="pt-BR" sz="2400" dirty="0" err="1" smtClean="0"/>
              <a:t>processos</a:t>
            </a:r>
            <a:r>
              <a:rPr lang="en-US" altLang="pt-BR" sz="2400" dirty="0" smtClean="0"/>
              <a:t> </a:t>
            </a:r>
            <a:r>
              <a:rPr lang="en-US" altLang="pt-BR" sz="2400" dirty="0" err="1" smtClean="0"/>
              <a:t>devem</a:t>
            </a:r>
            <a:r>
              <a:rPr lang="en-US" altLang="pt-BR" sz="2400" dirty="0" smtClean="0"/>
              <a:t> </a:t>
            </a:r>
            <a:r>
              <a:rPr lang="en-US" altLang="pt-BR" sz="2400" dirty="0" err="1" smtClean="0"/>
              <a:t>entender</a:t>
            </a:r>
            <a:r>
              <a:rPr lang="en-US" altLang="pt-BR" sz="2400" dirty="0" smtClean="0"/>
              <a:t> </a:t>
            </a:r>
            <a:r>
              <a:rPr lang="en-US" altLang="pt-BR" sz="2400" dirty="0" err="1" smtClean="0"/>
              <a:t>seus</a:t>
            </a:r>
            <a:r>
              <a:rPr lang="en-US" altLang="pt-BR" sz="2400" dirty="0" smtClean="0"/>
              <a:t> </a:t>
            </a:r>
            <a:r>
              <a:rPr lang="en-US" altLang="pt-BR" sz="2400" dirty="0" err="1" smtClean="0"/>
              <a:t>papeis</a:t>
            </a:r>
            <a:r>
              <a:rPr lang="en-US" altLang="pt-BR" sz="2400" dirty="0" smtClean="0"/>
              <a:t> e </a:t>
            </a:r>
            <a:r>
              <a:rPr lang="en-US" altLang="pt-BR" sz="2400" dirty="0" err="1" smtClean="0"/>
              <a:t>serem</a:t>
            </a:r>
            <a:r>
              <a:rPr lang="en-US" altLang="pt-BR" sz="2400" dirty="0" smtClean="0"/>
              <a:t> </a:t>
            </a:r>
            <a:r>
              <a:rPr lang="en-US" altLang="pt-BR" sz="2400" dirty="0" err="1" smtClean="0"/>
              <a:t>competentes</a:t>
            </a:r>
            <a:r>
              <a:rPr lang="en-US" altLang="pt-BR" sz="2400" dirty="0" smtClean="0"/>
              <a:t> para </a:t>
            </a:r>
            <a:r>
              <a:rPr lang="en-US" altLang="pt-BR" sz="2400" dirty="0" err="1" smtClean="0"/>
              <a:t>realizar</a:t>
            </a:r>
            <a:r>
              <a:rPr lang="en-US" altLang="pt-BR" sz="2400" dirty="0" smtClean="0"/>
              <a:t> </a:t>
            </a:r>
            <a:r>
              <a:rPr lang="en-US" altLang="pt-BR" sz="2400" dirty="0" err="1" smtClean="0"/>
              <a:t>seus</a:t>
            </a:r>
            <a:r>
              <a:rPr lang="en-US" altLang="pt-BR" sz="2400" dirty="0" smtClean="0"/>
              <a:t> </a:t>
            </a:r>
            <a:r>
              <a:rPr lang="en-US" altLang="pt-BR" sz="2400" dirty="0" err="1" smtClean="0"/>
              <a:t>papeis</a:t>
            </a:r>
            <a:r>
              <a:rPr lang="en-US" altLang="pt-BR" sz="2400" dirty="0" smtClean="0"/>
              <a:t> (</a:t>
            </a:r>
            <a:r>
              <a:rPr lang="en-US" altLang="pt-BR" sz="2400" dirty="0" err="1" smtClean="0"/>
              <a:t>ver</a:t>
            </a:r>
            <a:r>
              <a:rPr lang="en-US" altLang="pt-BR" sz="2400" dirty="0" smtClean="0"/>
              <a:t> ISO 9001, </a:t>
            </a:r>
            <a:r>
              <a:rPr lang="en-US" altLang="pt-BR" sz="2400" dirty="0" err="1" smtClean="0"/>
              <a:t>Seção</a:t>
            </a:r>
            <a:r>
              <a:rPr lang="en-US" altLang="pt-BR" sz="2400" dirty="0" smtClean="0"/>
              <a:t> 7.2).</a:t>
            </a:r>
          </a:p>
          <a:p>
            <a:pPr marL="0" lvl="1" algn="just" eaLnBrk="1" hangingPunct="1">
              <a:lnSpc>
                <a:spcPct val="90000"/>
              </a:lnSpc>
              <a:spcBef>
                <a:spcPts val="500"/>
              </a:spcBef>
            </a:pPr>
            <a:endParaRPr lang="en-US" altLang="pt-BR" sz="2400" dirty="0"/>
          </a:p>
        </p:txBody>
      </p:sp>
    </p:spTree>
    <p:extLst>
      <p:ext uri="{BB962C8B-B14F-4D97-AF65-F5344CB8AC3E}">
        <p14:creationId xmlns:p14="http://schemas.microsoft.com/office/powerpoint/2010/main" val="906082023"/>
      </p:ext>
    </p:extLst>
  </p:cSld>
  <p:clrMapOvr>
    <a:masterClrMapping/>
  </p:clrMapOvr>
  <p:transition spd="med">
    <p:wedg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400" b="1" i="1" dirty="0" smtClean="0"/>
              <a:t>5.3.1 </a:t>
            </a:r>
            <a:r>
              <a:rPr lang="en-US" altLang="pt-BR" sz="2400" b="1" i="1" dirty="0"/>
              <a:t>– </a:t>
            </a:r>
            <a:r>
              <a:rPr lang="en-US" altLang="pt-BR" sz="2400" b="1" i="1" dirty="0" err="1" smtClean="0"/>
              <a:t>Papeis</a:t>
            </a:r>
            <a:r>
              <a:rPr lang="en-US" altLang="pt-BR" sz="2400" b="1" i="1" dirty="0" smtClean="0"/>
              <a:t>, </a:t>
            </a:r>
            <a:r>
              <a:rPr lang="en-US" altLang="pt-BR" sz="2400" b="1" i="1" dirty="0" err="1" smtClean="0"/>
              <a:t>responsabilidades</a:t>
            </a:r>
            <a:r>
              <a:rPr lang="en-US" altLang="pt-BR" sz="2400" b="1" i="1" dirty="0" smtClean="0"/>
              <a:t> e </a:t>
            </a:r>
            <a:r>
              <a:rPr lang="en-US" altLang="pt-BR" sz="2400" b="1" i="1" dirty="0" err="1" smtClean="0"/>
              <a:t>autoridades</a:t>
            </a:r>
            <a:r>
              <a:rPr lang="en-US" altLang="pt-BR" sz="2400" b="1" i="1" dirty="0" smtClean="0"/>
              <a:t> </a:t>
            </a:r>
            <a:r>
              <a:rPr lang="en-US" altLang="pt-BR" sz="2400" b="1" i="1" dirty="0" err="1" smtClean="0"/>
              <a:t>organizacionais</a:t>
            </a:r>
            <a:r>
              <a:rPr lang="en-US" altLang="pt-BR" sz="2400" b="1" i="1" dirty="0" smtClean="0"/>
              <a:t> - </a:t>
            </a:r>
            <a:r>
              <a:rPr lang="en-US" altLang="pt-BR" sz="2400" b="1" i="1" dirty="0" err="1" smtClean="0"/>
              <a:t>Suplemento</a:t>
            </a:r>
            <a:endParaRPr lang="en-US" altLang="pt-BR" sz="2400" b="1" i="1" dirty="0" smtClean="0"/>
          </a:p>
          <a:p>
            <a:pPr marL="0" lvl="1" algn="just" eaLnBrk="1" hangingPunct="1">
              <a:lnSpc>
                <a:spcPct val="90000"/>
              </a:lnSpc>
              <a:spcBef>
                <a:spcPts val="500"/>
              </a:spcBef>
              <a:buFont typeface="Arial" pitchFamily="34" charset="0"/>
              <a:buNone/>
            </a:pPr>
            <a:endParaRPr lang="en-US" altLang="pt-BR" sz="700" dirty="0" smtClean="0"/>
          </a:p>
          <a:p>
            <a:pPr marL="0" lvl="1" algn="just" eaLnBrk="1" hangingPunct="1">
              <a:lnSpc>
                <a:spcPct val="90000"/>
              </a:lnSpc>
              <a:spcBef>
                <a:spcPts val="500"/>
              </a:spcBef>
            </a:pPr>
            <a:r>
              <a:rPr lang="en-US" altLang="pt-BR" sz="2200" dirty="0" smtClean="0"/>
              <a:t>A </a:t>
            </a:r>
            <a:r>
              <a:rPr lang="en-US" altLang="pt-BR" sz="2200" dirty="0" err="1" smtClean="0"/>
              <a:t>alta</a:t>
            </a:r>
            <a:r>
              <a:rPr lang="en-US" altLang="pt-BR" sz="2200" dirty="0" smtClean="0"/>
              <a:t> </a:t>
            </a:r>
            <a:r>
              <a:rPr lang="en-US" altLang="pt-BR" sz="2200" dirty="0" err="1" smtClean="0"/>
              <a:t>direção</a:t>
            </a:r>
            <a:r>
              <a:rPr lang="en-US" altLang="pt-BR" sz="2200" dirty="0" smtClean="0"/>
              <a:t> </a:t>
            </a:r>
            <a:r>
              <a:rPr lang="en-US" altLang="pt-BR" sz="2200" dirty="0" err="1" smtClean="0"/>
              <a:t>deve</a:t>
            </a:r>
            <a:r>
              <a:rPr lang="en-US" altLang="pt-BR" sz="2200" dirty="0" smtClean="0"/>
              <a:t> </a:t>
            </a:r>
            <a:r>
              <a:rPr lang="en-US" altLang="pt-BR" sz="2200" dirty="0" err="1" smtClean="0"/>
              <a:t>designar</a:t>
            </a:r>
            <a:r>
              <a:rPr lang="en-US" altLang="pt-BR" sz="2200" dirty="0" smtClean="0"/>
              <a:t> </a:t>
            </a:r>
            <a:r>
              <a:rPr lang="en-US" altLang="pt-BR" sz="2200" dirty="0" err="1" smtClean="0"/>
              <a:t>pessoal</a:t>
            </a:r>
            <a:r>
              <a:rPr lang="en-US" altLang="pt-BR" sz="2200" dirty="0" smtClean="0"/>
              <a:t> com a </a:t>
            </a:r>
            <a:r>
              <a:rPr lang="en-US" altLang="pt-BR" sz="2200" dirty="0" err="1" smtClean="0"/>
              <a:t>responsabilidade</a:t>
            </a:r>
            <a:r>
              <a:rPr lang="en-US" altLang="pt-BR" sz="2200" dirty="0" smtClean="0"/>
              <a:t> e </a:t>
            </a:r>
            <a:r>
              <a:rPr lang="en-US" altLang="pt-BR" sz="2200" dirty="0" err="1" smtClean="0"/>
              <a:t>autoridade</a:t>
            </a:r>
            <a:r>
              <a:rPr lang="en-US" altLang="pt-BR" sz="2200" dirty="0" smtClean="0"/>
              <a:t> para </a:t>
            </a:r>
            <a:r>
              <a:rPr lang="en-US" altLang="pt-BR" sz="2200" dirty="0" err="1" smtClean="0"/>
              <a:t>assegurar</a:t>
            </a:r>
            <a:r>
              <a:rPr lang="en-US" altLang="pt-BR" sz="2200" dirty="0" smtClean="0"/>
              <a:t> o </a:t>
            </a:r>
            <a:r>
              <a:rPr lang="en-US" altLang="pt-BR" sz="2200" dirty="0" err="1" smtClean="0"/>
              <a:t>atendimento</a:t>
            </a:r>
            <a:r>
              <a:rPr lang="en-US" altLang="pt-BR" sz="2200" dirty="0" smtClean="0"/>
              <a:t> dos </a:t>
            </a:r>
            <a:r>
              <a:rPr lang="en-US" altLang="pt-BR" sz="2200" dirty="0" err="1" smtClean="0"/>
              <a:t>requisitos</a:t>
            </a:r>
            <a:r>
              <a:rPr lang="en-US" altLang="pt-BR" sz="2200" dirty="0" smtClean="0"/>
              <a:t> do </a:t>
            </a:r>
            <a:r>
              <a:rPr lang="en-US" altLang="pt-BR" sz="2200" dirty="0" err="1" smtClean="0"/>
              <a:t>cliente</a:t>
            </a:r>
            <a:r>
              <a:rPr lang="en-US" altLang="pt-BR" sz="2200" dirty="0" smtClean="0"/>
              <a:t>. </a:t>
            </a:r>
            <a:r>
              <a:rPr lang="en-US" altLang="pt-BR" sz="2200" dirty="0" err="1" smtClean="0"/>
              <a:t>Estas</a:t>
            </a:r>
            <a:r>
              <a:rPr lang="en-US" altLang="pt-BR" sz="2200" dirty="0" smtClean="0"/>
              <a:t> </a:t>
            </a:r>
            <a:r>
              <a:rPr lang="en-US" altLang="pt-BR" sz="2200" dirty="0" err="1" smtClean="0"/>
              <a:t>atribuições</a:t>
            </a:r>
            <a:r>
              <a:rPr lang="en-US" altLang="pt-BR" sz="2200" dirty="0" smtClean="0"/>
              <a:t> </a:t>
            </a:r>
            <a:r>
              <a:rPr lang="en-US" altLang="pt-BR" sz="2200" dirty="0" err="1" smtClean="0"/>
              <a:t>devem</a:t>
            </a:r>
            <a:r>
              <a:rPr lang="en-US" altLang="pt-BR" sz="2200" dirty="0" smtClean="0"/>
              <a:t> </a:t>
            </a:r>
            <a:r>
              <a:rPr lang="en-US" altLang="pt-BR" sz="2200" dirty="0" err="1" smtClean="0"/>
              <a:t>ser</a:t>
            </a:r>
            <a:r>
              <a:rPr lang="en-US" altLang="pt-BR" sz="2200" dirty="0" smtClean="0"/>
              <a:t> </a:t>
            </a:r>
            <a:r>
              <a:rPr lang="en-US" altLang="pt-BR" sz="2200" dirty="0" err="1" smtClean="0"/>
              <a:t>documentadas</a:t>
            </a:r>
            <a:r>
              <a:rPr lang="en-US" altLang="pt-BR" sz="2200" dirty="0" smtClean="0"/>
              <a:t>. </a:t>
            </a:r>
            <a:r>
              <a:rPr lang="en-US" altLang="pt-BR" sz="2200" dirty="0" err="1" smtClean="0"/>
              <a:t>Isto</a:t>
            </a:r>
            <a:r>
              <a:rPr lang="en-US" altLang="pt-BR" sz="2200" dirty="0" smtClean="0"/>
              <a:t> </a:t>
            </a:r>
            <a:r>
              <a:rPr lang="en-US" altLang="pt-BR" sz="2200" dirty="0" err="1" smtClean="0"/>
              <a:t>inclui</a:t>
            </a:r>
            <a:r>
              <a:rPr lang="en-US" altLang="pt-BR" sz="2200" dirty="0" smtClean="0"/>
              <a:t>, mas </a:t>
            </a:r>
            <a:r>
              <a:rPr lang="en-US" altLang="pt-BR" sz="2200" dirty="0" err="1" smtClean="0"/>
              <a:t>não</a:t>
            </a:r>
            <a:r>
              <a:rPr lang="en-US" altLang="pt-BR" sz="2200" dirty="0" smtClean="0"/>
              <a:t> se </a:t>
            </a:r>
            <a:r>
              <a:rPr lang="en-US" altLang="pt-BR" sz="2200" dirty="0" err="1" smtClean="0"/>
              <a:t>limita</a:t>
            </a:r>
            <a:r>
              <a:rPr lang="en-US" altLang="pt-BR" sz="2200" dirty="0" smtClean="0"/>
              <a:t> a: </a:t>
            </a:r>
          </a:p>
          <a:p>
            <a:pPr marL="342900" lvl="1" indent="-342900" algn="just" eaLnBrk="1" hangingPunct="1">
              <a:lnSpc>
                <a:spcPct val="90000"/>
              </a:lnSpc>
              <a:spcBef>
                <a:spcPts val="500"/>
              </a:spcBef>
              <a:buFont typeface="Arial" panose="020B0604020202020204" pitchFamily="34" charset="0"/>
              <a:buChar char="•"/>
            </a:pPr>
            <a:r>
              <a:rPr lang="en-US" altLang="pt-BR" sz="2200" dirty="0" err="1" smtClean="0"/>
              <a:t>seleção</a:t>
            </a:r>
            <a:r>
              <a:rPr lang="en-US" altLang="pt-BR" sz="2200" dirty="0" smtClean="0"/>
              <a:t> de </a:t>
            </a:r>
            <a:r>
              <a:rPr lang="en-US" altLang="pt-BR" sz="2200" dirty="0" err="1" smtClean="0"/>
              <a:t>características</a:t>
            </a:r>
            <a:r>
              <a:rPr lang="en-US" altLang="pt-BR" sz="2200" dirty="0" smtClean="0"/>
              <a:t> </a:t>
            </a:r>
            <a:r>
              <a:rPr lang="en-US" altLang="pt-BR" sz="2200" dirty="0" err="1" smtClean="0"/>
              <a:t>especiais</a:t>
            </a:r>
            <a:r>
              <a:rPr lang="en-US" altLang="pt-BR" sz="2200" dirty="0" smtClean="0"/>
              <a:t>, </a:t>
            </a:r>
          </a:p>
          <a:p>
            <a:pPr marL="342900" lvl="1" indent="-342900" algn="just" eaLnBrk="1" hangingPunct="1">
              <a:lnSpc>
                <a:spcPct val="90000"/>
              </a:lnSpc>
              <a:spcBef>
                <a:spcPts val="500"/>
              </a:spcBef>
              <a:buFont typeface="Arial" panose="020B0604020202020204" pitchFamily="34" charset="0"/>
              <a:buChar char="•"/>
            </a:pPr>
            <a:r>
              <a:rPr lang="en-US" altLang="pt-BR" sz="2200" dirty="0" err="1" smtClean="0"/>
              <a:t>definição</a:t>
            </a:r>
            <a:r>
              <a:rPr lang="en-US" altLang="pt-BR" sz="2200" dirty="0" smtClean="0"/>
              <a:t> dos </a:t>
            </a:r>
            <a:r>
              <a:rPr lang="en-US" altLang="pt-BR" sz="2200" dirty="0" err="1" smtClean="0"/>
              <a:t>objetivos</a:t>
            </a:r>
            <a:r>
              <a:rPr lang="en-US" altLang="pt-BR" sz="2200" dirty="0" smtClean="0"/>
              <a:t> da </a:t>
            </a:r>
            <a:r>
              <a:rPr lang="en-US" altLang="pt-BR" sz="2200" dirty="0" err="1" smtClean="0"/>
              <a:t>qualidade</a:t>
            </a:r>
            <a:r>
              <a:rPr lang="en-US" altLang="pt-BR" sz="2200" dirty="0" smtClean="0"/>
              <a:t> e </a:t>
            </a:r>
            <a:r>
              <a:rPr lang="en-US" altLang="pt-BR" sz="2200" dirty="0" err="1" smtClean="0"/>
              <a:t>treinamento</a:t>
            </a:r>
            <a:r>
              <a:rPr lang="en-US" altLang="pt-BR" sz="2200" dirty="0" smtClean="0"/>
              <a:t> </a:t>
            </a:r>
            <a:r>
              <a:rPr lang="en-US" altLang="pt-BR" sz="2200" dirty="0" err="1" smtClean="0"/>
              <a:t>relacionado</a:t>
            </a:r>
            <a:r>
              <a:rPr lang="en-US" altLang="pt-BR" sz="2200" dirty="0" smtClean="0"/>
              <a:t>, </a:t>
            </a:r>
          </a:p>
          <a:p>
            <a:pPr marL="342900" lvl="1" indent="-342900" algn="just" eaLnBrk="1" hangingPunct="1">
              <a:lnSpc>
                <a:spcPct val="90000"/>
              </a:lnSpc>
              <a:spcBef>
                <a:spcPts val="500"/>
              </a:spcBef>
              <a:buFont typeface="Arial" panose="020B0604020202020204" pitchFamily="34" charset="0"/>
              <a:buChar char="•"/>
            </a:pPr>
            <a:r>
              <a:rPr lang="en-US" altLang="pt-BR" sz="2200" dirty="0" err="1" smtClean="0"/>
              <a:t>ações</a:t>
            </a:r>
            <a:r>
              <a:rPr lang="en-US" altLang="pt-BR" sz="2200" dirty="0" smtClean="0"/>
              <a:t> </a:t>
            </a:r>
            <a:r>
              <a:rPr lang="en-US" altLang="pt-BR" sz="2200" dirty="0" err="1" smtClean="0"/>
              <a:t>corretivas</a:t>
            </a:r>
            <a:r>
              <a:rPr lang="en-US" altLang="pt-BR" sz="2200" dirty="0" smtClean="0"/>
              <a:t> e </a:t>
            </a:r>
            <a:r>
              <a:rPr lang="en-US" altLang="pt-BR" sz="2200" dirty="0" err="1" smtClean="0"/>
              <a:t>preventivas</a:t>
            </a:r>
            <a:r>
              <a:rPr lang="en-US" altLang="pt-BR" sz="2200" dirty="0" smtClean="0"/>
              <a:t>, </a:t>
            </a:r>
          </a:p>
          <a:p>
            <a:pPr marL="342900" lvl="1" indent="-342900" algn="just" eaLnBrk="1" hangingPunct="1">
              <a:lnSpc>
                <a:spcPct val="90000"/>
              </a:lnSpc>
              <a:spcBef>
                <a:spcPts val="500"/>
              </a:spcBef>
              <a:buFont typeface="Arial" panose="020B0604020202020204" pitchFamily="34" charset="0"/>
              <a:buChar char="•"/>
            </a:pPr>
            <a:r>
              <a:rPr lang="en-US" altLang="pt-BR" sz="2200" dirty="0" err="1" smtClean="0"/>
              <a:t>projeto</a:t>
            </a:r>
            <a:r>
              <a:rPr lang="en-US" altLang="pt-BR" sz="2200" dirty="0" smtClean="0"/>
              <a:t> e </a:t>
            </a:r>
            <a:r>
              <a:rPr lang="en-US" altLang="pt-BR" sz="2200" dirty="0" err="1" smtClean="0"/>
              <a:t>desenvolvimento</a:t>
            </a:r>
            <a:r>
              <a:rPr lang="en-US" altLang="pt-BR" sz="2200" dirty="0" smtClean="0"/>
              <a:t> do </a:t>
            </a:r>
            <a:r>
              <a:rPr lang="en-US" altLang="pt-BR" sz="2200" dirty="0" err="1" smtClean="0"/>
              <a:t>produto</a:t>
            </a:r>
            <a:r>
              <a:rPr lang="en-US" altLang="pt-BR" sz="2200" dirty="0" smtClean="0"/>
              <a:t>, </a:t>
            </a:r>
          </a:p>
          <a:p>
            <a:pPr marL="342900" lvl="1" indent="-342900" algn="just" eaLnBrk="1" hangingPunct="1">
              <a:lnSpc>
                <a:spcPct val="90000"/>
              </a:lnSpc>
              <a:spcBef>
                <a:spcPts val="500"/>
              </a:spcBef>
              <a:buFont typeface="Arial" panose="020B0604020202020204" pitchFamily="34" charset="0"/>
              <a:buChar char="•"/>
            </a:pPr>
            <a:r>
              <a:rPr lang="en-US" altLang="pt-BR" sz="2200" dirty="0" err="1" smtClean="0"/>
              <a:t>análise</a:t>
            </a:r>
            <a:r>
              <a:rPr lang="en-US" altLang="pt-BR" sz="2200" dirty="0" smtClean="0"/>
              <a:t> da </a:t>
            </a:r>
            <a:r>
              <a:rPr lang="en-US" altLang="pt-BR" sz="2200" dirty="0" err="1" smtClean="0"/>
              <a:t>capacidade</a:t>
            </a:r>
            <a:r>
              <a:rPr lang="en-US" altLang="pt-BR" sz="2200" dirty="0" smtClean="0"/>
              <a:t>, </a:t>
            </a:r>
          </a:p>
          <a:p>
            <a:pPr marL="342900" lvl="1" indent="-342900" algn="just" eaLnBrk="1" hangingPunct="1">
              <a:lnSpc>
                <a:spcPct val="90000"/>
              </a:lnSpc>
              <a:spcBef>
                <a:spcPts val="500"/>
              </a:spcBef>
              <a:buFont typeface="Arial" panose="020B0604020202020204" pitchFamily="34" charset="0"/>
              <a:buChar char="•"/>
            </a:pPr>
            <a:r>
              <a:rPr lang="en-US" altLang="pt-BR" sz="2200" dirty="0" err="1" smtClean="0"/>
              <a:t>informação</a:t>
            </a:r>
            <a:r>
              <a:rPr lang="en-US" altLang="pt-BR" sz="2200" dirty="0" smtClean="0"/>
              <a:t> de </a:t>
            </a:r>
            <a:r>
              <a:rPr lang="en-US" altLang="pt-BR" sz="2200" dirty="0" err="1" smtClean="0"/>
              <a:t>logística</a:t>
            </a:r>
            <a:r>
              <a:rPr lang="en-US" altLang="pt-BR" sz="2200" dirty="0" smtClean="0"/>
              <a:t>, </a:t>
            </a:r>
          </a:p>
          <a:p>
            <a:pPr marL="342900" lvl="1" indent="-342900" algn="just" eaLnBrk="1" hangingPunct="1">
              <a:lnSpc>
                <a:spcPct val="90000"/>
              </a:lnSpc>
              <a:spcBef>
                <a:spcPts val="500"/>
              </a:spcBef>
              <a:buFont typeface="Arial" panose="020B0604020202020204" pitchFamily="34" charset="0"/>
              <a:buChar char="•"/>
            </a:pPr>
            <a:r>
              <a:rPr lang="en-US" altLang="pt-BR" sz="2200" dirty="0" err="1" smtClean="0"/>
              <a:t>indicadores</a:t>
            </a:r>
            <a:r>
              <a:rPr lang="en-US" altLang="pt-BR" sz="2200" dirty="0" smtClean="0"/>
              <a:t> do </a:t>
            </a:r>
            <a:r>
              <a:rPr lang="en-US" altLang="pt-BR" sz="2200" dirty="0" err="1" smtClean="0"/>
              <a:t>cliente</a:t>
            </a:r>
            <a:r>
              <a:rPr lang="en-US" altLang="pt-BR" sz="2200" dirty="0" smtClean="0"/>
              <a:t> e </a:t>
            </a:r>
          </a:p>
          <a:p>
            <a:pPr marL="342900" lvl="1" indent="-342900" algn="just" eaLnBrk="1" hangingPunct="1">
              <a:lnSpc>
                <a:spcPct val="90000"/>
              </a:lnSpc>
              <a:spcBef>
                <a:spcPts val="500"/>
              </a:spcBef>
              <a:buFont typeface="Arial" panose="020B0604020202020204" pitchFamily="34" charset="0"/>
              <a:buChar char="•"/>
            </a:pPr>
            <a:r>
              <a:rPr lang="en-US" altLang="pt-BR" sz="2200" dirty="0" err="1" smtClean="0"/>
              <a:t>portais</a:t>
            </a:r>
            <a:r>
              <a:rPr lang="en-US" altLang="pt-BR" sz="2200" dirty="0" smtClean="0"/>
              <a:t> do </a:t>
            </a:r>
            <a:r>
              <a:rPr lang="en-US" altLang="pt-BR" sz="2200" dirty="0" err="1" smtClean="0"/>
              <a:t>cliente</a:t>
            </a:r>
            <a:r>
              <a:rPr lang="en-US" altLang="pt-BR" sz="2200" dirty="0" smtClean="0"/>
              <a:t>.</a:t>
            </a:r>
          </a:p>
          <a:p>
            <a:pPr marL="0" lvl="1" algn="just" eaLnBrk="1" hangingPunct="1">
              <a:lnSpc>
                <a:spcPct val="90000"/>
              </a:lnSpc>
              <a:spcBef>
                <a:spcPts val="500"/>
              </a:spcBef>
            </a:pPr>
            <a:endParaRPr lang="en-US" altLang="pt-BR" sz="2400" dirty="0"/>
          </a:p>
        </p:txBody>
      </p:sp>
    </p:spTree>
    <p:extLst>
      <p:ext uri="{BB962C8B-B14F-4D97-AF65-F5344CB8AC3E}">
        <p14:creationId xmlns:p14="http://schemas.microsoft.com/office/powerpoint/2010/main" val="320052185"/>
      </p:ext>
    </p:extLst>
  </p:cSld>
  <p:clrMapOvr>
    <a:masterClrMapping/>
  </p:clrMapOvr>
  <p:transition spd="med">
    <p:wedg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dirty="0" smtClean="0"/>
              <a:t>5.3.2 – </a:t>
            </a:r>
            <a:r>
              <a:rPr lang="en-US" altLang="pt-BR" sz="2800" b="1" dirty="0" err="1" smtClean="0"/>
              <a:t>Responsabilidade</a:t>
            </a:r>
            <a:r>
              <a:rPr lang="en-US" altLang="pt-BR" sz="2800" b="1" dirty="0" smtClean="0"/>
              <a:t> e </a:t>
            </a:r>
            <a:r>
              <a:rPr lang="en-US" altLang="pt-BR" sz="2800" b="1" dirty="0" err="1" smtClean="0"/>
              <a:t>autoridade</a:t>
            </a:r>
            <a:r>
              <a:rPr lang="en-US" altLang="pt-BR" sz="2800" b="1" dirty="0" smtClean="0"/>
              <a:t> </a:t>
            </a:r>
            <a:r>
              <a:rPr lang="en-US" altLang="pt-BR" sz="2800" b="1" dirty="0" err="1" smtClean="0"/>
              <a:t>pelos</a:t>
            </a:r>
            <a:r>
              <a:rPr lang="en-US" altLang="pt-BR" sz="2800" b="1" dirty="0" smtClean="0"/>
              <a:t> </a:t>
            </a:r>
            <a:r>
              <a:rPr lang="en-US" altLang="pt-BR" sz="2800" b="1" dirty="0" err="1" smtClean="0"/>
              <a:t>requisitos</a:t>
            </a:r>
            <a:r>
              <a:rPr lang="en-US" altLang="pt-BR" sz="2800" b="1" dirty="0" smtClean="0"/>
              <a:t> do </a:t>
            </a:r>
            <a:r>
              <a:rPr lang="en-US" altLang="pt-BR" sz="2800" b="1" dirty="0" err="1" smtClean="0"/>
              <a:t>produto</a:t>
            </a:r>
            <a:r>
              <a:rPr lang="en-US" altLang="pt-BR" sz="2800" b="1" dirty="0" smtClean="0"/>
              <a:t> e </a:t>
            </a:r>
            <a:r>
              <a:rPr lang="en-US" altLang="pt-BR" sz="2800" b="1" dirty="0" err="1" smtClean="0"/>
              <a:t>ações</a:t>
            </a:r>
            <a:r>
              <a:rPr lang="en-US" altLang="pt-BR" sz="2800" b="1" dirty="0" smtClean="0"/>
              <a:t> </a:t>
            </a:r>
            <a:r>
              <a:rPr lang="en-US" altLang="pt-BR" sz="2800" b="1" dirty="0" err="1" smtClean="0"/>
              <a:t>corretivas</a:t>
            </a:r>
            <a:endParaRPr lang="en-US" altLang="pt-BR" sz="2800" b="1" dirty="0"/>
          </a:p>
          <a:p>
            <a:pPr marL="0" lvl="1" algn="just" eaLnBrk="1" hangingPunct="1">
              <a:lnSpc>
                <a:spcPct val="90000"/>
              </a:lnSpc>
              <a:spcBef>
                <a:spcPts val="500"/>
              </a:spcBef>
            </a:pPr>
            <a:endParaRPr lang="en-US" altLang="pt-BR" sz="2400" dirty="0" smtClean="0"/>
          </a:p>
          <a:p>
            <a:pPr marL="0" lvl="1" algn="just" eaLnBrk="1" hangingPunct="1">
              <a:lnSpc>
                <a:spcPct val="90000"/>
              </a:lnSpc>
              <a:spcBef>
                <a:spcPts val="500"/>
              </a:spcBef>
            </a:pPr>
            <a:r>
              <a:rPr lang="en-US" altLang="pt-BR" sz="2400" dirty="0" smtClean="0"/>
              <a:t>A </a:t>
            </a:r>
            <a:r>
              <a:rPr lang="en-US" altLang="pt-BR" sz="2400" dirty="0" err="1" smtClean="0"/>
              <a:t>alta</a:t>
            </a:r>
            <a:r>
              <a:rPr lang="en-US" altLang="pt-BR" sz="2400" dirty="0" smtClean="0"/>
              <a:t> </a:t>
            </a:r>
            <a:r>
              <a:rPr lang="en-US" altLang="pt-BR" sz="2400" dirty="0" err="1" smtClean="0"/>
              <a:t>direção</a:t>
            </a:r>
            <a:r>
              <a:rPr lang="en-US" altLang="pt-BR" sz="2400" dirty="0" smtClean="0"/>
              <a:t> </a:t>
            </a:r>
            <a:r>
              <a:rPr lang="en-US" altLang="pt-BR" sz="2400" dirty="0" err="1" smtClean="0"/>
              <a:t>deve</a:t>
            </a:r>
            <a:r>
              <a:rPr lang="en-US" altLang="pt-BR" sz="2400" dirty="0" smtClean="0"/>
              <a:t> </a:t>
            </a:r>
            <a:r>
              <a:rPr lang="en-US" altLang="pt-BR" sz="2400" dirty="0" err="1" smtClean="0"/>
              <a:t>assegurar</a:t>
            </a:r>
            <a:r>
              <a:rPr lang="en-US" altLang="pt-BR" sz="2400" dirty="0" smtClean="0"/>
              <a:t> que:</a:t>
            </a:r>
          </a:p>
          <a:p>
            <a:pPr lvl="1" indent="-457200" algn="just" eaLnBrk="1" hangingPunct="1">
              <a:lnSpc>
                <a:spcPct val="90000"/>
              </a:lnSpc>
              <a:spcBef>
                <a:spcPts val="500"/>
              </a:spcBef>
              <a:buAutoNum type="alphaLcParenR"/>
            </a:pPr>
            <a:r>
              <a:rPr lang="en-US" altLang="pt-BR" sz="2400" dirty="0" err="1" smtClean="0"/>
              <a:t>Pessoal</a:t>
            </a:r>
            <a:r>
              <a:rPr lang="en-US" altLang="pt-BR" sz="2400" dirty="0" smtClean="0"/>
              <a:t> </a:t>
            </a:r>
            <a:r>
              <a:rPr lang="en-US" altLang="pt-BR" sz="2400" dirty="0" err="1" smtClean="0"/>
              <a:t>responsável</a:t>
            </a:r>
            <a:r>
              <a:rPr lang="en-US" altLang="pt-BR" sz="2400" dirty="0" smtClean="0"/>
              <a:t> pela </a:t>
            </a:r>
            <a:r>
              <a:rPr lang="en-US" altLang="pt-BR" sz="2400" dirty="0" err="1" smtClean="0"/>
              <a:t>conformidade</a:t>
            </a:r>
            <a:r>
              <a:rPr lang="en-US" altLang="pt-BR" sz="2400" dirty="0" smtClean="0"/>
              <a:t> </a:t>
            </a:r>
            <a:r>
              <a:rPr lang="en-US" altLang="pt-BR" sz="2400" dirty="0" err="1" smtClean="0"/>
              <a:t>aos</a:t>
            </a:r>
            <a:r>
              <a:rPr lang="en-US" altLang="pt-BR" sz="2400" dirty="0" smtClean="0"/>
              <a:t> </a:t>
            </a:r>
            <a:r>
              <a:rPr lang="en-US" altLang="pt-BR" sz="2400" dirty="0" err="1" smtClean="0"/>
              <a:t>requisitos</a:t>
            </a:r>
            <a:r>
              <a:rPr lang="en-US" altLang="pt-BR" sz="2400" dirty="0" smtClean="0"/>
              <a:t> do </a:t>
            </a:r>
            <a:r>
              <a:rPr lang="en-US" altLang="pt-BR" sz="2400" dirty="0" err="1" smtClean="0"/>
              <a:t>produto</a:t>
            </a:r>
            <a:r>
              <a:rPr lang="en-US" altLang="pt-BR" sz="2400" dirty="0" smtClean="0"/>
              <a:t> </a:t>
            </a:r>
            <a:r>
              <a:rPr lang="en-US" altLang="pt-BR" sz="2400" dirty="0" err="1" smtClean="0"/>
              <a:t>tenham</a:t>
            </a:r>
            <a:r>
              <a:rPr lang="en-US" altLang="pt-BR" sz="2400" dirty="0" smtClean="0"/>
              <a:t> </a:t>
            </a:r>
            <a:r>
              <a:rPr lang="en-US" altLang="pt-BR" sz="2400" dirty="0" err="1" smtClean="0"/>
              <a:t>autoridade</a:t>
            </a:r>
            <a:r>
              <a:rPr lang="en-US" altLang="pt-BR" sz="2400" dirty="0" smtClean="0"/>
              <a:t> para </a:t>
            </a:r>
            <a:r>
              <a:rPr lang="en-US" altLang="pt-BR" sz="2400" dirty="0" err="1" smtClean="0"/>
              <a:t>parar</a:t>
            </a:r>
            <a:r>
              <a:rPr lang="en-US" altLang="pt-BR" sz="2400" dirty="0" smtClean="0"/>
              <a:t> a </a:t>
            </a:r>
            <a:r>
              <a:rPr lang="en-US" altLang="pt-BR" sz="2400" dirty="0" err="1" smtClean="0"/>
              <a:t>expedição</a:t>
            </a:r>
            <a:r>
              <a:rPr lang="en-US" altLang="pt-BR" sz="2400" dirty="0" smtClean="0"/>
              <a:t> e </a:t>
            </a:r>
            <a:r>
              <a:rPr lang="en-US" altLang="pt-BR" sz="2400" dirty="0" err="1" smtClean="0"/>
              <a:t>parar</a:t>
            </a:r>
            <a:r>
              <a:rPr lang="en-US" altLang="pt-BR" sz="2400" dirty="0" smtClean="0"/>
              <a:t> a </a:t>
            </a:r>
            <a:r>
              <a:rPr lang="en-US" altLang="pt-BR" sz="2400" dirty="0" err="1" smtClean="0"/>
              <a:t>produção</a:t>
            </a:r>
            <a:r>
              <a:rPr lang="en-US" altLang="pt-BR" sz="2400" dirty="0" smtClean="0"/>
              <a:t> para </a:t>
            </a:r>
            <a:r>
              <a:rPr lang="en-US" altLang="pt-BR" sz="2400" dirty="0" err="1" smtClean="0"/>
              <a:t>corrigir</a:t>
            </a:r>
            <a:r>
              <a:rPr lang="en-US" altLang="pt-BR" sz="2400" dirty="0" smtClean="0"/>
              <a:t> </a:t>
            </a:r>
            <a:r>
              <a:rPr lang="en-US" altLang="pt-BR" sz="2400" dirty="0" err="1" smtClean="0"/>
              <a:t>problemas</a:t>
            </a:r>
            <a:r>
              <a:rPr lang="en-US" altLang="pt-BR" sz="2400" dirty="0" smtClean="0"/>
              <a:t> de </a:t>
            </a:r>
            <a:r>
              <a:rPr lang="en-US" altLang="pt-BR" sz="2400" dirty="0" err="1" smtClean="0"/>
              <a:t>qualidade</a:t>
            </a:r>
            <a:r>
              <a:rPr lang="en-US" altLang="pt-BR" sz="2400" dirty="0" smtClean="0"/>
              <a:t>;</a:t>
            </a:r>
          </a:p>
          <a:p>
            <a:pPr marL="0" lvl="1" algn="just" eaLnBrk="1" hangingPunct="1">
              <a:lnSpc>
                <a:spcPct val="90000"/>
              </a:lnSpc>
              <a:spcBef>
                <a:spcPts val="500"/>
              </a:spcBef>
            </a:pPr>
            <a:endParaRPr lang="en-US" altLang="pt-BR" sz="2400" dirty="0" smtClean="0"/>
          </a:p>
          <a:p>
            <a:pPr marL="0" lvl="1" algn="just" eaLnBrk="1" hangingPunct="1">
              <a:lnSpc>
                <a:spcPct val="90000"/>
              </a:lnSpc>
              <a:spcBef>
                <a:spcPts val="500"/>
              </a:spcBef>
            </a:pPr>
            <a:r>
              <a:rPr lang="en-US" altLang="pt-BR" sz="2400" dirty="0" smtClean="0"/>
              <a:t>NOTA: </a:t>
            </a:r>
            <a:r>
              <a:rPr lang="en-US" altLang="pt-BR" sz="2400" dirty="0" err="1" smtClean="0"/>
              <a:t>Devido</a:t>
            </a:r>
            <a:r>
              <a:rPr lang="en-US" altLang="pt-BR" sz="2400" dirty="0" smtClean="0"/>
              <a:t> </a:t>
            </a:r>
            <a:r>
              <a:rPr lang="en-US" altLang="pt-BR" sz="2400" dirty="0" err="1" smtClean="0"/>
              <a:t>ao</a:t>
            </a:r>
            <a:r>
              <a:rPr lang="en-US" altLang="pt-BR" sz="2400" dirty="0" smtClean="0"/>
              <a:t> </a:t>
            </a:r>
            <a:r>
              <a:rPr lang="en-US" altLang="pt-BR" sz="2400" dirty="0" err="1" smtClean="0"/>
              <a:t>projeto</a:t>
            </a:r>
            <a:r>
              <a:rPr lang="en-US" altLang="pt-BR" sz="2400" dirty="0" smtClean="0"/>
              <a:t> do </a:t>
            </a:r>
            <a:r>
              <a:rPr lang="en-US" altLang="pt-BR" sz="2400" dirty="0" err="1" smtClean="0"/>
              <a:t>processo</a:t>
            </a:r>
            <a:r>
              <a:rPr lang="en-US" altLang="pt-BR" sz="2400" dirty="0" smtClean="0"/>
              <a:t> </a:t>
            </a:r>
            <a:r>
              <a:rPr lang="en-US" altLang="pt-BR" sz="2400" dirty="0" err="1" smtClean="0"/>
              <a:t>em</a:t>
            </a:r>
            <a:r>
              <a:rPr lang="en-US" altLang="pt-BR" sz="2400" dirty="0" smtClean="0"/>
              <a:t> </a:t>
            </a:r>
            <a:r>
              <a:rPr lang="en-US" altLang="pt-BR" sz="2400" dirty="0" err="1" smtClean="0"/>
              <a:t>algumas</a:t>
            </a:r>
            <a:r>
              <a:rPr lang="en-US" altLang="pt-BR" sz="2400" dirty="0" smtClean="0"/>
              <a:t> </a:t>
            </a:r>
            <a:r>
              <a:rPr lang="en-US" altLang="pt-BR" sz="2400" dirty="0" err="1" smtClean="0"/>
              <a:t>indústrias</a:t>
            </a:r>
            <a:r>
              <a:rPr lang="en-US" altLang="pt-BR" sz="2400" dirty="0" smtClean="0"/>
              <a:t>, </a:t>
            </a:r>
            <a:r>
              <a:rPr lang="en-US" altLang="pt-BR" sz="2400" dirty="0" err="1" smtClean="0"/>
              <a:t>pode</a:t>
            </a:r>
            <a:r>
              <a:rPr lang="en-US" altLang="pt-BR" sz="2400" dirty="0" smtClean="0"/>
              <a:t> </a:t>
            </a:r>
            <a:r>
              <a:rPr lang="en-US" altLang="pt-BR" sz="2400" dirty="0" err="1" smtClean="0"/>
              <a:t>ser</a:t>
            </a:r>
            <a:r>
              <a:rPr lang="en-US" altLang="pt-BR" sz="2400" dirty="0" smtClean="0"/>
              <a:t> que </a:t>
            </a:r>
            <a:r>
              <a:rPr lang="en-US" altLang="pt-BR" sz="2400" dirty="0" err="1" smtClean="0"/>
              <a:t>não</a:t>
            </a:r>
            <a:r>
              <a:rPr lang="en-US" altLang="pt-BR" sz="2400" dirty="0" smtClean="0"/>
              <a:t> </a:t>
            </a:r>
            <a:r>
              <a:rPr lang="en-US" altLang="pt-BR" sz="2400" dirty="0" err="1" smtClean="0"/>
              <a:t>seja</a:t>
            </a:r>
            <a:r>
              <a:rPr lang="en-US" altLang="pt-BR" sz="2400" dirty="0" smtClean="0"/>
              <a:t> </a:t>
            </a:r>
            <a:r>
              <a:rPr lang="en-US" altLang="pt-BR" sz="2400" dirty="0" err="1" smtClean="0"/>
              <a:t>possível</a:t>
            </a:r>
            <a:r>
              <a:rPr lang="en-US" altLang="pt-BR" sz="2400" dirty="0" smtClean="0"/>
              <a:t> </a:t>
            </a:r>
            <a:r>
              <a:rPr lang="en-US" altLang="pt-BR" sz="2400" dirty="0" err="1" smtClean="0"/>
              <a:t>parar</a:t>
            </a:r>
            <a:r>
              <a:rPr lang="en-US" altLang="pt-BR" sz="2400" dirty="0" smtClean="0"/>
              <a:t> a </a:t>
            </a:r>
            <a:r>
              <a:rPr lang="en-US" altLang="pt-BR" sz="2400" dirty="0" err="1" smtClean="0"/>
              <a:t>produção</a:t>
            </a:r>
            <a:r>
              <a:rPr lang="en-US" altLang="pt-BR" sz="2400" dirty="0" smtClean="0"/>
              <a:t> </a:t>
            </a:r>
            <a:r>
              <a:rPr lang="en-US" altLang="pt-BR" sz="2400" dirty="0" err="1" smtClean="0"/>
              <a:t>imediatamente</a:t>
            </a:r>
            <a:r>
              <a:rPr lang="en-US" altLang="pt-BR" sz="2400" dirty="0" smtClean="0"/>
              <a:t>. </a:t>
            </a:r>
            <a:r>
              <a:rPr lang="en-US" altLang="pt-BR" sz="2400" dirty="0" err="1" smtClean="0"/>
              <a:t>Neste</a:t>
            </a:r>
            <a:r>
              <a:rPr lang="en-US" altLang="pt-BR" sz="2400" dirty="0" smtClean="0"/>
              <a:t> </a:t>
            </a:r>
            <a:r>
              <a:rPr lang="en-US" altLang="pt-BR" sz="2400" dirty="0" err="1" smtClean="0"/>
              <a:t>caso</a:t>
            </a:r>
            <a:r>
              <a:rPr lang="en-US" altLang="pt-BR" sz="2400" dirty="0" smtClean="0"/>
              <a:t>, o </a:t>
            </a:r>
            <a:r>
              <a:rPr lang="en-US" altLang="pt-BR" sz="2400" dirty="0" err="1" smtClean="0"/>
              <a:t>lote</a:t>
            </a:r>
            <a:r>
              <a:rPr lang="en-US" altLang="pt-BR" sz="2400" dirty="0" smtClean="0"/>
              <a:t> </a:t>
            </a:r>
            <a:r>
              <a:rPr lang="en-US" altLang="pt-BR" sz="2400" dirty="0" err="1" smtClean="0"/>
              <a:t>afetado</a:t>
            </a:r>
            <a:r>
              <a:rPr lang="en-US" altLang="pt-BR" sz="2400" dirty="0" smtClean="0"/>
              <a:t> </a:t>
            </a:r>
            <a:r>
              <a:rPr lang="en-US" altLang="pt-BR" sz="2400" dirty="0" err="1" smtClean="0"/>
              <a:t>deve</a:t>
            </a:r>
            <a:r>
              <a:rPr lang="en-US" altLang="pt-BR" sz="2400" dirty="0" smtClean="0"/>
              <a:t> </a:t>
            </a:r>
            <a:r>
              <a:rPr lang="en-US" altLang="pt-BR" sz="2400" dirty="0" err="1" smtClean="0"/>
              <a:t>ser</a:t>
            </a:r>
            <a:r>
              <a:rPr lang="en-US" altLang="pt-BR" sz="2400" dirty="0" smtClean="0"/>
              <a:t> </a:t>
            </a:r>
            <a:r>
              <a:rPr lang="en-US" altLang="pt-BR" sz="2400" dirty="0" err="1" smtClean="0"/>
              <a:t>contido</a:t>
            </a:r>
            <a:r>
              <a:rPr lang="en-US" altLang="pt-BR" sz="2400" dirty="0" smtClean="0"/>
              <a:t> e a </a:t>
            </a:r>
            <a:r>
              <a:rPr lang="en-US" altLang="pt-BR" sz="2400" dirty="0" err="1" smtClean="0"/>
              <a:t>expedição</a:t>
            </a:r>
            <a:r>
              <a:rPr lang="en-US" altLang="pt-BR" sz="2400" dirty="0" smtClean="0"/>
              <a:t> </a:t>
            </a:r>
            <a:r>
              <a:rPr lang="en-US" altLang="pt-BR" sz="2400" dirty="0" err="1" smtClean="0"/>
              <a:t>ao</a:t>
            </a:r>
            <a:r>
              <a:rPr lang="en-US" altLang="pt-BR" sz="2400" dirty="0" smtClean="0"/>
              <a:t> </a:t>
            </a:r>
            <a:r>
              <a:rPr lang="en-US" altLang="pt-BR" sz="2400" dirty="0" err="1" smtClean="0"/>
              <a:t>cliente</a:t>
            </a:r>
            <a:r>
              <a:rPr lang="en-US" altLang="pt-BR" sz="2400" dirty="0" smtClean="0"/>
              <a:t> </a:t>
            </a:r>
            <a:r>
              <a:rPr lang="en-US" altLang="pt-BR" sz="2400" dirty="0" err="1" smtClean="0"/>
              <a:t>impedida</a:t>
            </a:r>
            <a:r>
              <a:rPr lang="en-US" altLang="pt-BR" sz="2400" dirty="0" smtClean="0"/>
              <a:t>.</a:t>
            </a:r>
          </a:p>
          <a:p>
            <a:pPr marL="0" lvl="1" algn="just" eaLnBrk="1" hangingPunct="1">
              <a:lnSpc>
                <a:spcPct val="90000"/>
              </a:lnSpc>
              <a:spcBef>
                <a:spcPts val="500"/>
              </a:spcBef>
            </a:pPr>
            <a:endParaRPr lang="en-US" altLang="pt-BR" sz="2400" dirty="0"/>
          </a:p>
        </p:txBody>
      </p:sp>
    </p:spTree>
    <p:extLst>
      <p:ext uri="{BB962C8B-B14F-4D97-AF65-F5344CB8AC3E}">
        <p14:creationId xmlns:p14="http://schemas.microsoft.com/office/powerpoint/2010/main" val="4234192412"/>
      </p:ext>
    </p:extLst>
  </p:cSld>
  <p:clrMapOvr>
    <a:masterClrMapping/>
  </p:clrMapOvr>
  <p:transition spd="med">
    <p:wedg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dirty="0" smtClean="0"/>
              <a:t>5.3.2 – </a:t>
            </a:r>
            <a:r>
              <a:rPr lang="en-US" altLang="pt-BR" sz="2800" b="1" dirty="0" err="1" smtClean="0"/>
              <a:t>Responsabilidade</a:t>
            </a:r>
            <a:r>
              <a:rPr lang="en-US" altLang="pt-BR" sz="2800" b="1" dirty="0" smtClean="0"/>
              <a:t> e </a:t>
            </a:r>
            <a:r>
              <a:rPr lang="en-US" altLang="pt-BR" sz="2800" b="1" dirty="0" err="1" smtClean="0"/>
              <a:t>autoridade</a:t>
            </a:r>
            <a:r>
              <a:rPr lang="en-US" altLang="pt-BR" sz="2800" b="1" dirty="0" smtClean="0"/>
              <a:t> </a:t>
            </a:r>
            <a:r>
              <a:rPr lang="en-US" altLang="pt-BR" sz="2800" b="1" dirty="0" err="1" smtClean="0"/>
              <a:t>pelos</a:t>
            </a:r>
            <a:r>
              <a:rPr lang="en-US" altLang="pt-BR" sz="2800" b="1" dirty="0" smtClean="0"/>
              <a:t> </a:t>
            </a:r>
            <a:r>
              <a:rPr lang="en-US" altLang="pt-BR" sz="2800" b="1" dirty="0" err="1" smtClean="0"/>
              <a:t>requisitos</a:t>
            </a:r>
            <a:r>
              <a:rPr lang="en-US" altLang="pt-BR" sz="2800" b="1" dirty="0" smtClean="0"/>
              <a:t> do </a:t>
            </a:r>
            <a:r>
              <a:rPr lang="en-US" altLang="pt-BR" sz="2800" b="1" dirty="0" err="1" smtClean="0"/>
              <a:t>produto</a:t>
            </a:r>
            <a:r>
              <a:rPr lang="en-US" altLang="pt-BR" sz="2800" b="1" dirty="0" smtClean="0"/>
              <a:t> e </a:t>
            </a:r>
            <a:r>
              <a:rPr lang="en-US" altLang="pt-BR" sz="2800" b="1" dirty="0" err="1" smtClean="0"/>
              <a:t>ações</a:t>
            </a:r>
            <a:r>
              <a:rPr lang="en-US" altLang="pt-BR" sz="2800" b="1" dirty="0" smtClean="0"/>
              <a:t> </a:t>
            </a:r>
            <a:r>
              <a:rPr lang="en-US" altLang="pt-BR" sz="2800" b="1" dirty="0" err="1" smtClean="0"/>
              <a:t>corretivas</a:t>
            </a:r>
            <a:endParaRPr lang="en-US" altLang="pt-BR" sz="2800" b="1" dirty="0"/>
          </a:p>
          <a:p>
            <a:pPr marL="0" lvl="1" algn="just" eaLnBrk="1" hangingPunct="1">
              <a:lnSpc>
                <a:spcPct val="90000"/>
              </a:lnSpc>
              <a:spcBef>
                <a:spcPts val="500"/>
              </a:spcBef>
            </a:pPr>
            <a:endParaRPr lang="en-US" altLang="pt-BR" sz="2400" dirty="0" smtClean="0"/>
          </a:p>
          <a:p>
            <a:pPr marL="0" lvl="1" algn="just" eaLnBrk="1" hangingPunct="1">
              <a:lnSpc>
                <a:spcPct val="90000"/>
              </a:lnSpc>
              <a:spcBef>
                <a:spcPts val="500"/>
              </a:spcBef>
            </a:pPr>
            <a:r>
              <a:rPr lang="en-US" altLang="pt-BR" sz="2400" dirty="0" smtClean="0"/>
              <a:t>A </a:t>
            </a:r>
            <a:r>
              <a:rPr lang="en-US" altLang="pt-BR" sz="2400" dirty="0" err="1" smtClean="0"/>
              <a:t>alta</a:t>
            </a:r>
            <a:r>
              <a:rPr lang="en-US" altLang="pt-BR" sz="2400" dirty="0" smtClean="0"/>
              <a:t> </a:t>
            </a:r>
            <a:r>
              <a:rPr lang="en-US" altLang="pt-BR" sz="2400" dirty="0" err="1" smtClean="0"/>
              <a:t>direção</a:t>
            </a:r>
            <a:r>
              <a:rPr lang="en-US" altLang="pt-BR" sz="2400" dirty="0" smtClean="0"/>
              <a:t> </a:t>
            </a:r>
            <a:r>
              <a:rPr lang="en-US" altLang="pt-BR" sz="2400" dirty="0" err="1" smtClean="0"/>
              <a:t>deve</a:t>
            </a:r>
            <a:r>
              <a:rPr lang="en-US" altLang="pt-BR" sz="2400" dirty="0" smtClean="0"/>
              <a:t> </a:t>
            </a:r>
            <a:r>
              <a:rPr lang="en-US" altLang="pt-BR" sz="2400" dirty="0" err="1" smtClean="0"/>
              <a:t>assegurar</a:t>
            </a:r>
            <a:r>
              <a:rPr lang="en-US" altLang="pt-BR" sz="2400" dirty="0" smtClean="0"/>
              <a:t> que:</a:t>
            </a:r>
          </a:p>
          <a:p>
            <a:pPr marL="0" lvl="1" algn="just" eaLnBrk="1" hangingPunct="1">
              <a:lnSpc>
                <a:spcPct val="90000"/>
              </a:lnSpc>
              <a:spcBef>
                <a:spcPts val="500"/>
              </a:spcBef>
            </a:pPr>
            <a:endParaRPr lang="en-US" altLang="pt-BR" sz="2400" dirty="0" smtClean="0"/>
          </a:p>
          <a:p>
            <a:pPr marL="0" lvl="1" algn="just" eaLnBrk="1" hangingPunct="1">
              <a:lnSpc>
                <a:spcPct val="90000"/>
              </a:lnSpc>
              <a:spcBef>
                <a:spcPts val="500"/>
              </a:spcBef>
            </a:pPr>
            <a:r>
              <a:rPr lang="en-US" altLang="pt-BR" sz="2400" dirty="0" smtClean="0"/>
              <a:t>b) </a:t>
            </a:r>
            <a:r>
              <a:rPr lang="en-US" altLang="pt-BR" sz="2400" dirty="0" err="1" smtClean="0"/>
              <a:t>Pessoal</a:t>
            </a:r>
            <a:r>
              <a:rPr lang="en-US" altLang="pt-BR" sz="2400" dirty="0" smtClean="0"/>
              <a:t> com </a:t>
            </a:r>
            <a:r>
              <a:rPr lang="en-US" altLang="pt-BR" sz="2400" dirty="0" err="1" smtClean="0"/>
              <a:t>autoridade</a:t>
            </a:r>
            <a:r>
              <a:rPr lang="en-US" altLang="pt-BR" sz="2400" dirty="0" smtClean="0"/>
              <a:t> e </a:t>
            </a:r>
            <a:r>
              <a:rPr lang="en-US" altLang="pt-BR" sz="2400" dirty="0" err="1" smtClean="0"/>
              <a:t>responsabilidade</a:t>
            </a:r>
            <a:r>
              <a:rPr lang="en-US" altLang="pt-BR" sz="2400" dirty="0" smtClean="0"/>
              <a:t> </a:t>
            </a:r>
            <a:r>
              <a:rPr lang="en-US" altLang="pt-BR" sz="2400" dirty="0" err="1" smtClean="0"/>
              <a:t>por</a:t>
            </a:r>
            <a:r>
              <a:rPr lang="en-US" altLang="pt-BR" sz="2400" dirty="0" smtClean="0"/>
              <a:t> </a:t>
            </a:r>
            <a:r>
              <a:rPr lang="en-US" altLang="pt-BR" sz="2400" dirty="0" err="1" smtClean="0"/>
              <a:t>ações</a:t>
            </a:r>
            <a:r>
              <a:rPr lang="en-US" altLang="pt-BR" sz="2400" dirty="0" smtClean="0"/>
              <a:t> </a:t>
            </a:r>
            <a:r>
              <a:rPr lang="en-US" altLang="pt-BR" sz="2400" dirty="0" err="1" smtClean="0"/>
              <a:t>corretivas</a:t>
            </a:r>
            <a:r>
              <a:rPr lang="en-US" altLang="pt-BR" sz="2400" dirty="0" smtClean="0"/>
              <a:t> </a:t>
            </a:r>
            <a:r>
              <a:rPr lang="en-US" altLang="pt-BR" sz="2400" dirty="0" err="1" smtClean="0"/>
              <a:t>seja</a:t>
            </a:r>
            <a:r>
              <a:rPr lang="en-US" altLang="pt-BR" sz="2400" dirty="0" smtClean="0"/>
              <a:t> </a:t>
            </a:r>
            <a:r>
              <a:rPr lang="en-US" altLang="pt-BR" sz="2400" dirty="0" err="1" smtClean="0"/>
              <a:t>prontamente</a:t>
            </a:r>
            <a:r>
              <a:rPr lang="en-US" altLang="pt-BR" sz="2400" dirty="0" smtClean="0"/>
              <a:t> </a:t>
            </a:r>
            <a:r>
              <a:rPr lang="en-US" altLang="pt-BR" sz="2400" dirty="0" err="1" smtClean="0"/>
              <a:t>informado</a:t>
            </a:r>
            <a:r>
              <a:rPr lang="en-US" altLang="pt-BR" sz="2400" dirty="0" smtClean="0"/>
              <a:t> </a:t>
            </a:r>
            <a:r>
              <a:rPr lang="en-US" altLang="pt-BR" sz="2400" dirty="0" err="1" smtClean="0"/>
              <a:t>sobre</a:t>
            </a:r>
            <a:r>
              <a:rPr lang="en-US" altLang="pt-BR" sz="2400" dirty="0" smtClean="0"/>
              <a:t> </a:t>
            </a:r>
            <a:r>
              <a:rPr lang="en-US" altLang="pt-BR" sz="2400" dirty="0" err="1" smtClean="0"/>
              <a:t>produtos</a:t>
            </a:r>
            <a:r>
              <a:rPr lang="en-US" altLang="pt-BR" sz="2400" dirty="0" smtClean="0"/>
              <a:t> </a:t>
            </a:r>
            <a:r>
              <a:rPr lang="en-US" altLang="pt-BR" sz="2400" dirty="0" err="1" smtClean="0"/>
              <a:t>ou</a:t>
            </a:r>
            <a:r>
              <a:rPr lang="en-US" altLang="pt-BR" sz="2400" dirty="0" smtClean="0"/>
              <a:t> </a:t>
            </a:r>
            <a:r>
              <a:rPr lang="en-US" altLang="pt-BR" sz="2400" dirty="0" err="1" smtClean="0"/>
              <a:t>processos</a:t>
            </a:r>
            <a:r>
              <a:rPr lang="en-US" altLang="pt-BR" sz="2400" dirty="0" smtClean="0"/>
              <a:t> que </a:t>
            </a:r>
            <a:r>
              <a:rPr lang="en-US" altLang="pt-BR" sz="2400" dirty="0" err="1" smtClean="0"/>
              <a:t>não</a:t>
            </a:r>
            <a:r>
              <a:rPr lang="en-US" altLang="pt-BR" sz="2400" dirty="0" smtClean="0"/>
              <a:t> </a:t>
            </a:r>
            <a:r>
              <a:rPr lang="en-US" altLang="pt-BR" sz="2400" dirty="0" err="1" smtClean="0"/>
              <a:t>estejam</a:t>
            </a:r>
            <a:r>
              <a:rPr lang="en-US" altLang="pt-BR" sz="2400" dirty="0" smtClean="0"/>
              <a:t> </a:t>
            </a:r>
            <a:r>
              <a:rPr lang="en-US" altLang="pt-BR" sz="2400" dirty="0" err="1" smtClean="0"/>
              <a:t>em</a:t>
            </a:r>
            <a:r>
              <a:rPr lang="en-US" altLang="pt-BR" sz="2400" dirty="0" smtClean="0"/>
              <a:t> </a:t>
            </a:r>
            <a:r>
              <a:rPr lang="en-US" altLang="pt-BR" sz="2400" dirty="0" err="1" smtClean="0"/>
              <a:t>conformidade</a:t>
            </a:r>
            <a:r>
              <a:rPr lang="en-US" altLang="pt-BR" sz="2400" dirty="0" smtClean="0"/>
              <a:t> com </a:t>
            </a:r>
            <a:r>
              <a:rPr lang="en-US" altLang="pt-BR" sz="2400" dirty="0" err="1" smtClean="0"/>
              <a:t>os</a:t>
            </a:r>
            <a:r>
              <a:rPr lang="en-US" altLang="pt-BR" sz="2400" dirty="0" smtClean="0"/>
              <a:t> </a:t>
            </a:r>
            <a:r>
              <a:rPr lang="en-US" altLang="pt-BR" sz="2400" dirty="0" err="1" smtClean="0"/>
              <a:t>requisitos</a:t>
            </a:r>
            <a:r>
              <a:rPr lang="en-US" altLang="pt-BR" sz="2400" dirty="0" smtClean="0"/>
              <a:t>, para </a:t>
            </a:r>
            <a:r>
              <a:rPr lang="en-US" altLang="pt-BR" sz="2400" dirty="0" err="1" smtClean="0"/>
              <a:t>assegurar</a:t>
            </a:r>
            <a:r>
              <a:rPr lang="en-US" altLang="pt-BR" sz="2400" dirty="0" smtClean="0"/>
              <a:t> que o </a:t>
            </a:r>
            <a:r>
              <a:rPr lang="en-US" altLang="pt-BR" sz="2400" dirty="0" err="1" smtClean="0"/>
              <a:t>produto</a:t>
            </a:r>
            <a:r>
              <a:rPr lang="en-US" altLang="pt-BR" sz="2400" dirty="0" smtClean="0"/>
              <a:t> </a:t>
            </a:r>
            <a:r>
              <a:rPr lang="en-US" altLang="pt-BR" sz="2400" dirty="0" err="1" smtClean="0"/>
              <a:t>não</a:t>
            </a:r>
            <a:r>
              <a:rPr lang="en-US" altLang="pt-BR" sz="2400" dirty="0" smtClean="0"/>
              <a:t> </a:t>
            </a:r>
            <a:r>
              <a:rPr lang="en-US" altLang="pt-BR" sz="2400" dirty="0" err="1" smtClean="0"/>
              <a:t>conforme</a:t>
            </a:r>
            <a:r>
              <a:rPr lang="en-US" altLang="pt-BR" sz="2400" dirty="0" smtClean="0"/>
              <a:t> </a:t>
            </a:r>
            <a:r>
              <a:rPr lang="en-US" altLang="pt-BR" sz="2400" dirty="0" err="1" smtClean="0"/>
              <a:t>não</a:t>
            </a:r>
            <a:r>
              <a:rPr lang="en-US" altLang="pt-BR" sz="2400" dirty="0" smtClean="0"/>
              <a:t> </a:t>
            </a:r>
            <a:r>
              <a:rPr lang="en-US" altLang="pt-BR" sz="2400" dirty="0" err="1" smtClean="0"/>
              <a:t>seja</a:t>
            </a:r>
            <a:r>
              <a:rPr lang="en-US" altLang="pt-BR" sz="2400" dirty="0" smtClean="0"/>
              <a:t> </a:t>
            </a:r>
            <a:r>
              <a:rPr lang="en-US" altLang="pt-BR" sz="2400" dirty="0" err="1" smtClean="0"/>
              <a:t>expedido</a:t>
            </a:r>
            <a:r>
              <a:rPr lang="en-US" altLang="pt-BR" sz="2400" dirty="0" smtClean="0"/>
              <a:t> para o </a:t>
            </a:r>
            <a:r>
              <a:rPr lang="en-US" altLang="pt-BR" sz="2400" dirty="0" err="1" smtClean="0"/>
              <a:t>cliente</a:t>
            </a:r>
            <a:r>
              <a:rPr lang="en-US" altLang="pt-BR" sz="2400" dirty="0" smtClean="0"/>
              <a:t> e que </a:t>
            </a:r>
            <a:r>
              <a:rPr lang="en-US" altLang="pt-BR" sz="2400" dirty="0" err="1" smtClean="0"/>
              <a:t>todo</a:t>
            </a:r>
            <a:r>
              <a:rPr lang="en-US" altLang="pt-BR" sz="2400" dirty="0" smtClean="0"/>
              <a:t> </a:t>
            </a:r>
            <a:r>
              <a:rPr lang="en-US" altLang="pt-BR" sz="2400" dirty="0" err="1" smtClean="0"/>
              <a:t>produto</a:t>
            </a:r>
            <a:r>
              <a:rPr lang="en-US" altLang="pt-BR" sz="2400" dirty="0" smtClean="0"/>
              <a:t> </a:t>
            </a:r>
            <a:r>
              <a:rPr lang="en-US" altLang="pt-BR" sz="2400" dirty="0" err="1" smtClean="0"/>
              <a:t>potencialmente</a:t>
            </a:r>
            <a:r>
              <a:rPr lang="en-US" altLang="pt-BR" sz="2400" dirty="0" smtClean="0"/>
              <a:t> </a:t>
            </a:r>
            <a:r>
              <a:rPr lang="en-US" altLang="pt-BR" sz="2400" dirty="0" err="1" smtClean="0"/>
              <a:t>não</a:t>
            </a:r>
            <a:r>
              <a:rPr lang="en-US" altLang="pt-BR" sz="2400" dirty="0" smtClean="0"/>
              <a:t> </a:t>
            </a:r>
            <a:r>
              <a:rPr lang="en-US" altLang="pt-BR" sz="2400" dirty="0" err="1" smtClean="0"/>
              <a:t>conforme</a:t>
            </a:r>
            <a:r>
              <a:rPr lang="en-US" altLang="pt-BR" sz="2400" dirty="0" smtClean="0"/>
              <a:t> </a:t>
            </a:r>
            <a:r>
              <a:rPr lang="en-US" altLang="pt-BR" sz="2400" dirty="0" err="1" smtClean="0"/>
              <a:t>seja</a:t>
            </a:r>
            <a:r>
              <a:rPr lang="en-US" altLang="pt-BR" sz="2400" dirty="0" smtClean="0"/>
              <a:t> </a:t>
            </a:r>
            <a:r>
              <a:rPr lang="en-US" altLang="pt-BR" sz="2400" dirty="0" err="1" smtClean="0"/>
              <a:t>identificado</a:t>
            </a:r>
            <a:r>
              <a:rPr lang="en-US" altLang="pt-BR" sz="2400" dirty="0" smtClean="0"/>
              <a:t> e </a:t>
            </a:r>
            <a:r>
              <a:rPr lang="en-US" altLang="pt-BR" sz="2400" dirty="0" err="1" smtClean="0"/>
              <a:t>contido</a:t>
            </a:r>
            <a:r>
              <a:rPr lang="en-US" altLang="pt-BR" sz="2400" dirty="0" smtClean="0"/>
              <a:t>;</a:t>
            </a:r>
          </a:p>
          <a:p>
            <a:pPr marL="0" lvl="1" algn="just" eaLnBrk="1" hangingPunct="1">
              <a:lnSpc>
                <a:spcPct val="90000"/>
              </a:lnSpc>
              <a:spcBef>
                <a:spcPts val="500"/>
              </a:spcBef>
            </a:pPr>
            <a:endParaRPr lang="en-US" altLang="pt-BR" sz="2400" dirty="0"/>
          </a:p>
        </p:txBody>
      </p:sp>
    </p:spTree>
    <p:extLst>
      <p:ext uri="{BB962C8B-B14F-4D97-AF65-F5344CB8AC3E}">
        <p14:creationId xmlns:p14="http://schemas.microsoft.com/office/powerpoint/2010/main" val="140116473"/>
      </p:ext>
    </p:extLst>
  </p:cSld>
  <p:clrMapOvr>
    <a:masterClrMapping/>
  </p:clrMapOvr>
  <p:transition spd="med">
    <p:wedg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dirty="0" smtClean="0"/>
              <a:t>5.3.2 – </a:t>
            </a:r>
            <a:r>
              <a:rPr lang="en-US" altLang="pt-BR" sz="2800" b="1" dirty="0" err="1" smtClean="0"/>
              <a:t>Responsabilidade</a:t>
            </a:r>
            <a:r>
              <a:rPr lang="en-US" altLang="pt-BR" sz="2800" b="1" dirty="0" smtClean="0"/>
              <a:t> e </a:t>
            </a:r>
            <a:r>
              <a:rPr lang="en-US" altLang="pt-BR" sz="2800" b="1" dirty="0" err="1" smtClean="0"/>
              <a:t>autoridade</a:t>
            </a:r>
            <a:r>
              <a:rPr lang="en-US" altLang="pt-BR" sz="2800" b="1" dirty="0" smtClean="0"/>
              <a:t> </a:t>
            </a:r>
            <a:r>
              <a:rPr lang="en-US" altLang="pt-BR" sz="2800" b="1" dirty="0" err="1" smtClean="0"/>
              <a:t>pelos</a:t>
            </a:r>
            <a:r>
              <a:rPr lang="en-US" altLang="pt-BR" sz="2800" b="1" dirty="0" smtClean="0"/>
              <a:t> </a:t>
            </a:r>
            <a:r>
              <a:rPr lang="en-US" altLang="pt-BR" sz="2800" b="1" dirty="0" err="1" smtClean="0"/>
              <a:t>requisitos</a:t>
            </a:r>
            <a:r>
              <a:rPr lang="en-US" altLang="pt-BR" sz="2800" b="1" dirty="0" smtClean="0"/>
              <a:t> do </a:t>
            </a:r>
            <a:r>
              <a:rPr lang="en-US" altLang="pt-BR" sz="2800" b="1" dirty="0" err="1" smtClean="0"/>
              <a:t>produto</a:t>
            </a:r>
            <a:r>
              <a:rPr lang="en-US" altLang="pt-BR" sz="2800" b="1" dirty="0" smtClean="0"/>
              <a:t> e </a:t>
            </a:r>
            <a:r>
              <a:rPr lang="en-US" altLang="pt-BR" sz="2800" b="1" dirty="0" err="1" smtClean="0"/>
              <a:t>ações</a:t>
            </a:r>
            <a:r>
              <a:rPr lang="en-US" altLang="pt-BR" sz="2800" b="1" dirty="0" smtClean="0"/>
              <a:t> </a:t>
            </a:r>
            <a:r>
              <a:rPr lang="en-US" altLang="pt-BR" sz="2800" b="1" dirty="0" err="1" smtClean="0"/>
              <a:t>corretivas</a:t>
            </a:r>
            <a:endParaRPr lang="en-US" altLang="pt-BR" sz="2800" b="1" dirty="0"/>
          </a:p>
          <a:p>
            <a:pPr marL="0" lvl="1" algn="just" eaLnBrk="1" hangingPunct="1">
              <a:lnSpc>
                <a:spcPct val="90000"/>
              </a:lnSpc>
              <a:spcBef>
                <a:spcPts val="500"/>
              </a:spcBef>
            </a:pPr>
            <a:endParaRPr lang="en-US" altLang="pt-BR" sz="2400" dirty="0" smtClean="0"/>
          </a:p>
          <a:p>
            <a:pPr marL="0" lvl="1" algn="just" eaLnBrk="1" hangingPunct="1">
              <a:lnSpc>
                <a:spcPct val="90000"/>
              </a:lnSpc>
              <a:spcBef>
                <a:spcPts val="500"/>
              </a:spcBef>
            </a:pPr>
            <a:r>
              <a:rPr lang="en-US" altLang="pt-BR" sz="2400" dirty="0" smtClean="0"/>
              <a:t>A </a:t>
            </a:r>
            <a:r>
              <a:rPr lang="en-US" altLang="pt-BR" sz="2400" dirty="0" err="1" smtClean="0"/>
              <a:t>alta</a:t>
            </a:r>
            <a:r>
              <a:rPr lang="en-US" altLang="pt-BR" sz="2400" dirty="0" smtClean="0"/>
              <a:t> </a:t>
            </a:r>
            <a:r>
              <a:rPr lang="en-US" altLang="pt-BR" sz="2400" dirty="0" err="1" smtClean="0"/>
              <a:t>direção</a:t>
            </a:r>
            <a:r>
              <a:rPr lang="en-US" altLang="pt-BR" sz="2400" dirty="0" smtClean="0"/>
              <a:t> </a:t>
            </a:r>
            <a:r>
              <a:rPr lang="en-US" altLang="pt-BR" sz="2400" dirty="0" err="1" smtClean="0"/>
              <a:t>deve</a:t>
            </a:r>
            <a:r>
              <a:rPr lang="en-US" altLang="pt-BR" sz="2400" dirty="0" smtClean="0"/>
              <a:t> </a:t>
            </a:r>
            <a:r>
              <a:rPr lang="en-US" altLang="pt-BR" sz="2400" dirty="0" err="1" smtClean="0"/>
              <a:t>assegurar</a:t>
            </a:r>
            <a:r>
              <a:rPr lang="en-US" altLang="pt-BR" sz="2400" dirty="0" smtClean="0"/>
              <a:t> que:</a:t>
            </a:r>
          </a:p>
          <a:p>
            <a:pPr marL="0" lvl="1" algn="just" eaLnBrk="1" hangingPunct="1">
              <a:lnSpc>
                <a:spcPct val="90000"/>
              </a:lnSpc>
              <a:spcBef>
                <a:spcPts val="500"/>
              </a:spcBef>
            </a:pPr>
            <a:endParaRPr lang="en-US" altLang="pt-BR" sz="2400" dirty="0" smtClean="0"/>
          </a:p>
          <a:p>
            <a:pPr marL="0" lvl="1" algn="just" eaLnBrk="1" hangingPunct="1">
              <a:lnSpc>
                <a:spcPct val="90000"/>
              </a:lnSpc>
              <a:spcBef>
                <a:spcPts val="500"/>
              </a:spcBef>
            </a:pPr>
            <a:r>
              <a:rPr lang="en-US" altLang="pt-BR" sz="2400" dirty="0" smtClean="0"/>
              <a:t>c) As </a:t>
            </a:r>
            <a:r>
              <a:rPr lang="en-US" altLang="pt-BR" sz="2400" dirty="0" err="1" smtClean="0"/>
              <a:t>operações</a:t>
            </a:r>
            <a:r>
              <a:rPr lang="en-US" altLang="pt-BR" sz="2400" dirty="0" smtClean="0"/>
              <a:t> de </a:t>
            </a:r>
            <a:r>
              <a:rPr lang="en-US" altLang="pt-BR" sz="2400" dirty="0" err="1" smtClean="0"/>
              <a:t>produção</a:t>
            </a:r>
            <a:r>
              <a:rPr lang="en-US" altLang="pt-BR" sz="2400" dirty="0" smtClean="0"/>
              <a:t> </a:t>
            </a:r>
            <a:r>
              <a:rPr lang="en-US" altLang="pt-BR" sz="2400" dirty="0" err="1" smtClean="0"/>
              <a:t>em</a:t>
            </a:r>
            <a:r>
              <a:rPr lang="en-US" altLang="pt-BR" sz="2400" dirty="0" smtClean="0"/>
              <a:t> </a:t>
            </a:r>
            <a:r>
              <a:rPr lang="en-US" altLang="pt-BR" sz="2400" dirty="0" err="1" smtClean="0"/>
              <a:t>todos</a:t>
            </a:r>
            <a:r>
              <a:rPr lang="en-US" altLang="pt-BR" sz="2400" dirty="0" smtClean="0"/>
              <a:t> </a:t>
            </a:r>
            <a:r>
              <a:rPr lang="en-US" altLang="pt-BR" sz="2400" dirty="0" err="1" smtClean="0"/>
              <a:t>os</a:t>
            </a:r>
            <a:r>
              <a:rPr lang="en-US" altLang="pt-BR" sz="2400" dirty="0" smtClean="0"/>
              <a:t> </a:t>
            </a:r>
            <a:r>
              <a:rPr lang="en-US" altLang="pt-BR" sz="2400" dirty="0" err="1" smtClean="0"/>
              <a:t>turnos</a:t>
            </a:r>
            <a:r>
              <a:rPr lang="en-US" altLang="pt-BR" sz="2400" dirty="0" smtClean="0"/>
              <a:t> </a:t>
            </a:r>
            <a:r>
              <a:rPr lang="en-US" altLang="pt-BR" sz="2400" dirty="0" err="1" smtClean="0"/>
              <a:t>sejam</a:t>
            </a:r>
            <a:r>
              <a:rPr lang="en-US" altLang="pt-BR" sz="2400" dirty="0" smtClean="0"/>
              <a:t> </a:t>
            </a:r>
            <a:r>
              <a:rPr lang="en-US" altLang="pt-BR" sz="2400" dirty="0" err="1" smtClean="0"/>
              <a:t>supervisionadas</a:t>
            </a:r>
            <a:r>
              <a:rPr lang="en-US" altLang="pt-BR" sz="2400" dirty="0" smtClean="0"/>
              <a:t> com o </a:t>
            </a:r>
            <a:r>
              <a:rPr lang="en-US" altLang="pt-BR" sz="2400" dirty="0" err="1" smtClean="0"/>
              <a:t>pessoal</a:t>
            </a:r>
            <a:r>
              <a:rPr lang="en-US" altLang="pt-BR" sz="2400" dirty="0" smtClean="0"/>
              <a:t> </a:t>
            </a:r>
            <a:r>
              <a:rPr lang="en-US" altLang="pt-BR" sz="2400" dirty="0" err="1" smtClean="0"/>
              <a:t>encarregado</a:t>
            </a:r>
            <a:r>
              <a:rPr lang="en-US" altLang="pt-BR" sz="2400" dirty="0" smtClean="0"/>
              <a:t> </a:t>
            </a:r>
            <a:r>
              <a:rPr lang="en-US" altLang="pt-BR" sz="2400" dirty="0" err="1" smtClean="0"/>
              <a:t>por</a:t>
            </a:r>
            <a:r>
              <a:rPr lang="en-US" altLang="pt-BR" sz="2400" dirty="0" smtClean="0"/>
              <a:t>, </a:t>
            </a:r>
            <a:r>
              <a:rPr lang="en-US" altLang="pt-BR" sz="2400" dirty="0" err="1" smtClean="0"/>
              <a:t>ou</a:t>
            </a:r>
            <a:r>
              <a:rPr lang="en-US" altLang="pt-BR" sz="2400" dirty="0" smtClean="0"/>
              <a:t> com </a:t>
            </a:r>
            <a:r>
              <a:rPr lang="en-US" altLang="pt-BR" sz="2400" dirty="0" err="1" smtClean="0"/>
              <a:t>responsabilidade</a:t>
            </a:r>
            <a:r>
              <a:rPr lang="en-US" altLang="pt-BR" sz="2400" dirty="0" smtClean="0"/>
              <a:t> </a:t>
            </a:r>
            <a:r>
              <a:rPr lang="en-US" altLang="pt-BR" sz="2400" dirty="0" err="1" smtClean="0"/>
              <a:t>delegada</a:t>
            </a:r>
            <a:r>
              <a:rPr lang="en-US" altLang="pt-BR" sz="2400" dirty="0" smtClean="0"/>
              <a:t> para </a:t>
            </a:r>
            <a:r>
              <a:rPr lang="en-US" altLang="pt-BR" sz="2400" dirty="0" err="1" smtClean="0"/>
              <a:t>garantir</a:t>
            </a:r>
            <a:r>
              <a:rPr lang="en-US" altLang="pt-BR" sz="2400" dirty="0" smtClean="0"/>
              <a:t> a </a:t>
            </a:r>
            <a:r>
              <a:rPr lang="en-US" altLang="pt-BR" sz="2400" dirty="0" err="1" smtClean="0"/>
              <a:t>conformidade</a:t>
            </a:r>
            <a:r>
              <a:rPr lang="en-US" altLang="pt-BR" sz="2400" dirty="0" smtClean="0"/>
              <a:t> com </a:t>
            </a:r>
            <a:r>
              <a:rPr lang="en-US" altLang="pt-BR" sz="2400" dirty="0" err="1" smtClean="0"/>
              <a:t>os</a:t>
            </a:r>
            <a:r>
              <a:rPr lang="en-US" altLang="pt-BR" sz="2400" dirty="0" smtClean="0"/>
              <a:t> </a:t>
            </a:r>
            <a:r>
              <a:rPr lang="en-US" altLang="pt-BR" sz="2400" dirty="0" err="1" smtClean="0"/>
              <a:t>requisitos</a:t>
            </a:r>
            <a:r>
              <a:rPr lang="en-US" altLang="pt-BR" sz="2400" dirty="0" smtClean="0"/>
              <a:t> do </a:t>
            </a:r>
            <a:r>
              <a:rPr lang="en-US" altLang="pt-BR" sz="2400" dirty="0" err="1" smtClean="0"/>
              <a:t>produto</a:t>
            </a:r>
            <a:r>
              <a:rPr lang="en-US" altLang="pt-BR" sz="2400" dirty="0" smtClean="0"/>
              <a:t>.</a:t>
            </a:r>
          </a:p>
          <a:p>
            <a:pPr marL="0" lvl="1" algn="just" eaLnBrk="1" hangingPunct="1">
              <a:lnSpc>
                <a:spcPct val="90000"/>
              </a:lnSpc>
              <a:spcBef>
                <a:spcPts val="500"/>
              </a:spcBef>
            </a:pPr>
            <a:endParaRPr lang="en-US" altLang="pt-BR" sz="2400" dirty="0"/>
          </a:p>
        </p:txBody>
      </p:sp>
    </p:spTree>
    <p:extLst>
      <p:ext uri="{BB962C8B-B14F-4D97-AF65-F5344CB8AC3E}">
        <p14:creationId xmlns:p14="http://schemas.microsoft.com/office/powerpoint/2010/main" val="1052923801"/>
      </p:ext>
    </p:extLst>
  </p:cSld>
  <p:clrMapOvr>
    <a:masterClrMapping/>
  </p:clrMapOvr>
  <p:transition spd="med">
    <p:wedg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dirty="0" smtClean="0"/>
              <a:t>6.1.2.1 – </a:t>
            </a:r>
            <a:r>
              <a:rPr lang="en-US" altLang="pt-BR" sz="2800" b="1" dirty="0" err="1" smtClean="0"/>
              <a:t>Análise</a:t>
            </a:r>
            <a:r>
              <a:rPr lang="en-US" altLang="pt-BR" sz="2800" b="1" dirty="0" smtClean="0"/>
              <a:t> de </a:t>
            </a:r>
            <a:r>
              <a:rPr lang="en-US" altLang="pt-BR" sz="2800" b="1" dirty="0" err="1" smtClean="0"/>
              <a:t>Risco</a:t>
            </a:r>
            <a:endParaRPr lang="en-US" altLang="pt-BR" sz="2800" b="1" dirty="0"/>
          </a:p>
          <a:p>
            <a:pPr marL="0" lvl="1" algn="just" eaLnBrk="1" hangingPunct="1">
              <a:lnSpc>
                <a:spcPct val="90000"/>
              </a:lnSpc>
              <a:spcBef>
                <a:spcPts val="500"/>
              </a:spcBef>
            </a:pPr>
            <a:endParaRPr lang="en-US" altLang="pt-BR" sz="2400" dirty="0" smtClean="0"/>
          </a:p>
          <a:p>
            <a:pPr marL="0" lvl="1" algn="just" eaLnBrk="1" hangingPunct="1">
              <a:lnSpc>
                <a:spcPct val="90000"/>
              </a:lnSpc>
              <a:spcBef>
                <a:spcPts val="500"/>
              </a:spcBef>
            </a:pPr>
            <a:r>
              <a:rPr lang="en-US" altLang="pt-BR" sz="2400" dirty="0" smtClean="0"/>
              <a:t>A </a:t>
            </a:r>
            <a:r>
              <a:rPr lang="en-US" altLang="pt-BR" sz="2400" dirty="0" err="1" smtClean="0"/>
              <a:t>organização</a:t>
            </a:r>
            <a:r>
              <a:rPr lang="en-US" altLang="pt-BR" sz="2400" dirty="0" smtClean="0"/>
              <a:t> </a:t>
            </a:r>
            <a:r>
              <a:rPr lang="en-US" altLang="pt-BR" sz="2400" dirty="0" err="1" smtClean="0"/>
              <a:t>deve</a:t>
            </a:r>
            <a:r>
              <a:rPr lang="en-US" altLang="pt-BR" sz="2400" dirty="0" smtClean="0"/>
              <a:t> </a:t>
            </a:r>
            <a:r>
              <a:rPr lang="en-US" altLang="pt-BR" sz="2400" dirty="0" err="1" smtClean="0"/>
              <a:t>incluir</a:t>
            </a:r>
            <a:r>
              <a:rPr lang="en-US" altLang="pt-BR" sz="2400" dirty="0" smtClean="0"/>
              <a:t> </a:t>
            </a:r>
            <a:r>
              <a:rPr lang="en-US" altLang="pt-BR" sz="2400" dirty="0" err="1" smtClean="0"/>
              <a:t>na</a:t>
            </a:r>
            <a:r>
              <a:rPr lang="en-US" altLang="pt-BR" sz="2400" dirty="0" smtClean="0"/>
              <a:t> </a:t>
            </a:r>
            <a:r>
              <a:rPr lang="en-US" altLang="pt-BR" sz="2400" dirty="0" err="1" smtClean="0"/>
              <a:t>sua</a:t>
            </a:r>
            <a:r>
              <a:rPr lang="en-US" altLang="pt-BR" sz="2400" dirty="0" smtClean="0"/>
              <a:t> </a:t>
            </a:r>
            <a:r>
              <a:rPr lang="en-US" altLang="pt-BR" sz="2400" dirty="0" err="1" smtClean="0"/>
              <a:t>análise</a:t>
            </a:r>
            <a:r>
              <a:rPr lang="en-US" altLang="pt-BR" sz="2400" dirty="0" smtClean="0"/>
              <a:t> de </a:t>
            </a:r>
            <a:r>
              <a:rPr lang="en-US" altLang="pt-BR" sz="2400" dirty="0" err="1" smtClean="0"/>
              <a:t>risco</a:t>
            </a:r>
            <a:r>
              <a:rPr lang="en-US" altLang="pt-BR" sz="2400" dirty="0" smtClean="0"/>
              <a:t>, no </a:t>
            </a:r>
            <a:r>
              <a:rPr lang="en-US" altLang="pt-BR" sz="2400" dirty="0" err="1" smtClean="0"/>
              <a:t>mínimo</a:t>
            </a:r>
            <a:r>
              <a:rPr lang="en-US" altLang="pt-BR" sz="2400" dirty="0" smtClean="0"/>
              <a:t>, </a:t>
            </a:r>
          </a:p>
          <a:p>
            <a:pPr marL="342900" lvl="1" indent="-342900" algn="just" eaLnBrk="1" hangingPunct="1">
              <a:lnSpc>
                <a:spcPct val="90000"/>
              </a:lnSpc>
              <a:spcBef>
                <a:spcPts val="500"/>
              </a:spcBef>
              <a:buFont typeface="Arial" panose="020B0604020202020204" pitchFamily="34" charset="0"/>
              <a:buChar char="•"/>
            </a:pPr>
            <a:r>
              <a:rPr lang="en-US" altLang="pt-BR" sz="2400" dirty="0" smtClean="0"/>
              <a:t>as </a:t>
            </a:r>
            <a:r>
              <a:rPr lang="en-US" altLang="pt-BR" sz="2400" dirty="0" err="1" smtClean="0"/>
              <a:t>lições</a:t>
            </a:r>
            <a:r>
              <a:rPr lang="en-US" altLang="pt-BR" sz="2400" dirty="0" smtClean="0"/>
              <a:t> </a:t>
            </a:r>
            <a:r>
              <a:rPr lang="en-US" altLang="pt-BR" sz="2400" dirty="0" err="1" smtClean="0"/>
              <a:t>aprendidas</a:t>
            </a:r>
            <a:r>
              <a:rPr lang="en-US" altLang="pt-BR" sz="2400" dirty="0" smtClean="0"/>
              <a:t> com o </a:t>
            </a:r>
            <a:r>
              <a:rPr lang="en-US" altLang="pt-BR" sz="2400" i="1" dirty="0" smtClean="0"/>
              <a:t>recall</a:t>
            </a:r>
            <a:r>
              <a:rPr lang="en-US" altLang="pt-BR" sz="2400" dirty="0" smtClean="0"/>
              <a:t> de </a:t>
            </a:r>
            <a:r>
              <a:rPr lang="en-US" altLang="pt-BR" sz="2400" dirty="0" err="1" smtClean="0"/>
              <a:t>produto</a:t>
            </a:r>
            <a:r>
              <a:rPr lang="en-US" altLang="pt-BR" sz="2400" dirty="0" smtClean="0"/>
              <a:t>, </a:t>
            </a:r>
          </a:p>
          <a:p>
            <a:pPr marL="342900" lvl="1" indent="-342900" algn="just" eaLnBrk="1" hangingPunct="1">
              <a:lnSpc>
                <a:spcPct val="90000"/>
              </a:lnSpc>
              <a:spcBef>
                <a:spcPts val="500"/>
              </a:spcBef>
              <a:buFont typeface="Arial" panose="020B0604020202020204" pitchFamily="34" charset="0"/>
              <a:buChar char="•"/>
            </a:pPr>
            <a:r>
              <a:rPr lang="en-US" altLang="pt-BR" sz="2400" dirty="0" err="1" smtClean="0"/>
              <a:t>auditorias</a:t>
            </a:r>
            <a:r>
              <a:rPr lang="en-US" altLang="pt-BR" sz="2400" dirty="0" smtClean="0"/>
              <a:t> de </a:t>
            </a:r>
            <a:r>
              <a:rPr lang="en-US" altLang="pt-BR" sz="2400" dirty="0" err="1" smtClean="0"/>
              <a:t>produto</a:t>
            </a:r>
            <a:r>
              <a:rPr lang="en-US" altLang="pt-BR" sz="2400" dirty="0" smtClean="0"/>
              <a:t>, </a:t>
            </a:r>
          </a:p>
          <a:p>
            <a:pPr marL="342900" lvl="1" indent="-342900" algn="just" eaLnBrk="1" hangingPunct="1">
              <a:lnSpc>
                <a:spcPct val="90000"/>
              </a:lnSpc>
              <a:spcBef>
                <a:spcPts val="500"/>
              </a:spcBef>
              <a:buFont typeface="Arial" panose="020B0604020202020204" pitchFamily="34" charset="0"/>
              <a:buChar char="•"/>
            </a:pPr>
            <a:r>
              <a:rPr lang="en-US" altLang="pt-BR" sz="2400" dirty="0" err="1" smtClean="0"/>
              <a:t>reparos</a:t>
            </a:r>
            <a:r>
              <a:rPr lang="en-US" altLang="pt-BR" sz="2400" dirty="0" smtClean="0"/>
              <a:t> e </a:t>
            </a:r>
            <a:r>
              <a:rPr lang="en-US" altLang="pt-BR" sz="2400" dirty="0" err="1" smtClean="0"/>
              <a:t>retornos</a:t>
            </a:r>
            <a:r>
              <a:rPr lang="en-US" altLang="pt-BR" sz="2400" dirty="0" smtClean="0"/>
              <a:t> de campo,</a:t>
            </a:r>
          </a:p>
          <a:p>
            <a:pPr marL="342900" lvl="1" indent="-342900" algn="just" eaLnBrk="1" hangingPunct="1">
              <a:lnSpc>
                <a:spcPct val="90000"/>
              </a:lnSpc>
              <a:spcBef>
                <a:spcPts val="500"/>
              </a:spcBef>
              <a:buFont typeface="Arial" panose="020B0604020202020204" pitchFamily="34" charset="0"/>
              <a:buChar char="•"/>
            </a:pPr>
            <a:r>
              <a:rPr lang="en-US" altLang="pt-BR" sz="2400" dirty="0" err="1" smtClean="0"/>
              <a:t>reclamações</a:t>
            </a:r>
            <a:r>
              <a:rPr lang="en-US" altLang="pt-BR" sz="2400" dirty="0" smtClean="0"/>
              <a:t>, </a:t>
            </a:r>
          </a:p>
          <a:p>
            <a:pPr marL="342900" lvl="1" indent="-342900" algn="just" eaLnBrk="1" hangingPunct="1">
              <a:lnSpc>
                <a:spcPct val="90000"/>
              </a:lnSpc>
              <a:spcBef>
                <a:spcPts val="500"/>
              </a:spcBef>
              <a:buFont typeface="Arial" panose="020B0604020202020204" pitchFamily="34" charset="0"/>
              <a:buChar char="•"/>
            </a:pPr>
            <a:r>
              <a:rPr lang="en-US" altLang="pt-BR" sz="2400" dirty="0" err="1" smtClean="0"/>
              <a:t>sucata</a:t>
            </a:r>
            <a:r>
              <a:rPr lang="en-US" altLang="pt-BR" sz="2400" dirty="0" smtClean="0"/>
              <a:t> e </a:t>
            </a:r>
          </a:p>
          <a:p>
            <a:pPr marL="342900" lvl="1" indent="-342900" algn="just" eaLnBrk="1" hangingPunct="1">
              <a:lnSpc>
                <a:spcPct val="90000"/>
              </a:lnSpc>
              <a:spcBef>
                <a:spcPts val="500"/>
              </a:spcBef>
              <a:buFont typeface="Arial" panose="020B0604020202020204" pitchFamily="34" charset="0"/>
              <a:buChar char="•"/>
            </a:pPr>
            <a:r>
              <a:rPr lang="en-US" altLang="pt-BR" sz="2400" dirty="0" err="1" smtClean="0"/>
              <a:t>retrabalho</a:t>
            </a:r>
            <a:r>
              <a:rPr lang="en-US" altLang="pt-BR" sz="2400" dirty="0" smtClean="0"/>
              <a:t>.</a:t>
            </a:r>
          </a:p>
          <a:p>
            <a:pPr marL="0" lvl="1" algn="just" eaLnBrk="1" hangingPunct="1">
              <a:lnSpc>
                <a:spcPct val="90000"/>
              </a:lnSpc>
              <a:spcBef>
                <a:spcPts val="500"/>
              </a:spcBef>
            </a:pPr>
            <a:endParaRPr lang="en-US" altLang="pt-BR" sz="1200" dirty="0"/>
          </a:p>
          <a:p>
            <a:pPr marL="0" lvl="1" algn="just" eaLnBrk="1" hangingPunct="1">
              <a:lnSpc>
                <a:spcPct val="90000"/>
              </a:lnSpc>
              <a:spcBef>
                <a:spcPts val="500"/>
              </a:spcBef>
            </a:pPr>
            <a:r>
              <a:rPr lang="en-US" altLang="pt-BR" sz="2400" dirty="0" smtClean="0"/>
              <a:t>A </a:t>
            </a:r>
            <a:r>
              <a:rPr lang="en-US" altLang="pt-BR" sz="2400" dirty="0" err="1" smtClean="0"/>
              <a:t>organização</a:t>
            </a:r>
            <a:r>
              <a:rPr lang="en-US" altLang="pt-BR" sz="2400" dirty="0" smtClean="0"/>
              <a:t> </a:t>
            </a:r>
            <a:r>
              <a:rPr lang="en-US" altLang="pt-BR" sz="2400" dirty="0" err="1" smtClean="0"/>
              <a:t>deve</a:t>
            </a:r>
            <a:r>
              <a:rPr lang="en-US" altLang="pt-BR" sz="2400" dirty="0" smtClean="0"/>
              <a:t> </a:t>
            </a:r>
            <a:r>
              <a:rPr lang="en-US" altLang="pt-BR" sz="2400" dirty="0" err="1" smtClean="0"/>
              <a:t>reter</a:t>
            </a:r>
            <a:r>
              <a:rPr lang="en-US" altLang="pt-BR" sz="2400" dirty="0" smtClean="0"/>
              <a:t> </a:t>
            </a:r>
            <a:r>
              <a:rPr lang="en-US" altLang="pt-BR" sz="2400" dirty="0" err="1" smtClean="0"/>
              <a:t>informações</a:t>
            </a:r>
            <a:r>
              <a:rPr lang="en-US" altLang="pt-BR" sz="2400" dirty="0" smtClean="0"/>
              <a:t> </a:t>
            </a:r>
            <a:r>
              <a:rPr lang="en-US" altLang="pt-BR" sz="2400" dirty="0" err="1" smtClean="0"/>
              <a:t>documentadas</a:t>
            </a:r>
            <a:r>
              <a:rPr lang="en-US" altLang="pt-BR" sz="2400" dirty="0" smtClean="0"/>
              <a:t> </a:t>
            </a:r>
            <a:r>
              <a:rPr lang="en-US" altLang="pt-BR" sz="2400" dirty="0" err="1" smtClean="0"/>
              <a:t>como</a:t>
            </a:r>
            <a:r>
              <a:rPr lang="en-US" altLang="pt-BR" sz="2400" dirty="0" smtClean="0"/>
              <a:t> </a:t>
            </a:r>
            <a:r>
              <a:rPr lang="en-US" altLang="pt-BR" sz="2400" dirty="0" err="1" smtClean="0"/>
              <a:t>evidência</a:t>
            </a:r>
            <a:r>
              <a:rPr lang="en-US" altLang="pt-BR" sz="2400" dirty="0" smtClean="0"/>
              <a:t> dos </a:t>
            </a:r>
            <a:r>
              <a:rPr lang="en-US" altLang="pt-BR" sz="2400" dirty="0" err="1" smtClean="0"/>
              <a:t>resultados</a:t>
            </a:r>
            <a:r>
              <a:rPr lang="en-US" altLang="pt-BR" sz="2400" dirty="0" smtClean="0"/>
              <a:t> da </a:t>
            </a:r>
            <a:r>
              <a:rPr lang="en-US" altLang="pt-BR" sz="2400" dirty="0" err="1" smtClean="0"/>
              <a:t>análise</a:t>
            </a:r>
            <a:r>
              <a:rPr lang="en-US" altLang="pt-BR" sz="2400" dirty="0" smtClean="0"/>
              <a:t> de </a:t>
            </a:r>
            <a:r>
              <a:rPr lang="en-US" altLang="pt-BR" sz="2400" dirty="0" err="1" smtClean="0"/>
              <a:t>risco</a:t>
            </a:r>
            <a:r>
              <a:rPr lang="en-US" altLang="pt-BR" sz="2400" dirty="0" smtClean="0"/>
              <a:t>.</a:t>
            </a:r>
          </a:p>
          <a:p>
            <a:pPr marL="0" lvl="1" algn="just" eaLnBrk="1" hangingPunct="1">
              <a:lnSpc>
                <a:spcPct val="90000"/>
              </a:lnSpc>
              <a:spcBef>
                <a:spcPts val="500"/>
              </a:spcBef>
            </a:pPr>
            <a:endParaRPr lang="en-US" altLang="pt-BR" sz="2400" dirty="0"/>
          </a:p>
        </p:txBody>
      </p:sp>
    </p:spTree>
    <p:extLst>
      <p:ext uri="{BB962C8B-B14F-4D97-AF65-F5344CB8AC3E}">
        <p14:creationId xmlns:p14="http://schemas.microsoft.com/office/powerpoint/2010/main" val="1642370222"/>
      </p:ext>
    </p:extLst>
  </p:cSld>
  <p:clrMapOvr>
    <a:masterClrMapping/>
  </p:clrMapOvr>
  <p:transition spd="med">
    <p:wedg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dirty="0" smtClean="0">
                <a:solidFill>
                  <a:srgbClr val="C00000"/>
                </a:solidFill>
              </a:rPr>
              <a:t>6.1.2.2 – </a:t>
            </a:r>
            <a:r>
              <a:rPr lang="en-US" altLang="pt-BR" sz="2800" b="1" dirty="0" err="1" smtClean="0">
                <a:solidFill>
                  <a:srgbClr val="C00000"/>
                </a:solidFill>
              </a:rPr>
              <a:t>Ação</a:t>
            </a:r>
            <a:r>
              <a:rPr lang="en-US" altLang="pt-BR" sz="2800" b="1" dirty="0" smtClean="0">
                <a:solidFill>
                  <a:srgbClr val="C00000"/>
                </a:solidFill>
              </a:rPr>
              <a:t> </a:t>
            </a:r>
            <a:r>
              <a:rPr lang="en-US" altLang="pt-BR" sz="2800" b="1" dirty="0" err="1" smtClean="0">
                <a:solidFill>
                  <a:srgbClr val="C00000"/>
                </a:solidFill>
              </a:rPr>
              <a:t>Preventiva</a:t>
            </a:r>
            <a:endParaRPr lang="en-US" altLang="pt-BR" sz="2800" b="1" dirty="0">
              <a:solidFill>
                <a:srgbClr val="C00000"/>
              </a:solidFill>
            </a:endParaRPr>
          </a:p>
          <a:p>
            <a:pPr marL="0" lvl="1" algn="just" eaLnBrk="1" hangingPunct="1">
              <a:lnSpc>
                <a:spcPct val="90000"/>
              </a:lnSpc>
              <a:spcBef>
                <a:spcPts val="500"/>
              </a:spcBef>
            </a:pPr>
            <a:endParaRPr lang="en-US" altLang="pt-BR" sz="2400" dirty="0" smtClean="0"/>
          </a:p>
          <a:p>
            <a:pPr marL="0" lvl="1" algn="just" eaLnBrk="1" hangingPunct="1">
              <a:lnSpc>
                <a:spcPct val="90000"/>
              </a:lnSpc>
              <a:spcBef>
                <a:spcPts val="500"/>
              </a:spcBef>
            </a:pPr>
            <a:r>
              <a:rPr lang="en-US" altLang="pt-BR" sz="2400" dirty="0" smtClean="0"/>
              <a:t>A </a:t>
            </a:r>
            <a:r>
              <a:rPr lang="en-US" altLang="pt-BR" sz="2400" dirty="0" err="1" smtClean="0"/>
              <a:t>organização</a:t>
            </a:r>
            <a:r>
              <a:rPr lang="en-US" altLang="pt-BR" sz="2400" dirty="0" smtClean="0"/>
              <a:t> </a:t>
            </a:r>
            <a:r>
              <a:rPr lang="en-US" altLang="pt-BR" sz="2400" dirty="0" err="1" smtClean="0"/>
              <a:t>deve</a:t>
            </a:r>
            <a:r>
              <a:rPr lang="en-US" altLang="pt-BR" sz="2400" dirty="0" smtClean="0"/>
              <a:t> </a:t>
            </a:r>
            <a:r>
              <a:rPr lang="en-US" altLang="pt-BR" sz="2400" dirty="0" err="1" smtClean="0"/>
              <a:t>determinar</a:t>
            </a:r>
            <a:r>
              <a:rPr lang="en-US" altLang="pt-BR" sz="2400" dirty="0" smtClean="0"/>
              <a:t> e </a:t>
            </a:r>
            <a:r>
              <a:rPr lang="en-US" altLang="pt-BR" sz="2400" dirty="0" err="1" smtClean="0"/>
              <a:t>implementar</a:t>
            </a:r>
            <a:r>
              <a:rPr lang="en-US" altLang="pt-BR" sz="2400" dirty="0" smtClean="0"/>
              <a:t> </a:t>
            </a:r>
            <a:r>
              <a:rPr lang="en-US" altLang="pt-BR" sz="2400" dirty="0" err="1" smtClean="0"/>
              <a:t>ações</a:t>
            </a:r>
            <a:r>
              <a:rPr lang="en-US" altLang="pt-BR" sz="2400" dirty="0" smtClean="0"/>
              <a:t> para </a:t>
            </a:r>
            <a:r>
              <a:rPr lang="en-US" altLang="pt-BR" sz="2400" dirty="0" err="1" smtClean="0"/>
              <a:t>eliminar</a:t>
            </a:r>
            <a:r>
              <a:rPr lang="en-US" altLang="pt-BR" sz="2400" dirty="0" smtClean="0"/>
              <a:t> as </a:t>
            </a:r>
            <a:r>
              <a:rPr lang="en-US" altLang="pt-BR" sz="2400" dirty="0" err="1" smtClean="0"/>
              <a:t>causas</a:t>
            </a:r>
            <a:r>
              <a:rPr lang="en-US" altLang="pt-BR" sz="2400" dirty="0" smtClean="0"/>
              <a:t> de </a:t>
            </a:r>
            <a:r>
              <a:rPr lang="en-US" altLang="pt-BR" sz="2400" dirty="0" err="1" smtClean="0"/>
              <a:t>não</a:t>
            </a:r>
            <a:r>
              <a:rPr lang="en-US" altLang="pt-BR" sz="2400" dirty="0" smtClean="0"/>
              <a:t> </a:t>
            </a:r>
            <a:r>
              <a:rPr lang="en-US" altLang="pt-BR" sz="2400" dirty="0" err="1" smtClean="0"/>
              <a:t>conformidades</a:t>
            </a:r>
            <a:r>
              <a:rPr lang="en-US" altLang="pt-BR" sz="2400" dirty="0" smtClean="0"/>
              <a:t> </a:t>
            </a:r>
            <a:r>
              <a:rPr lang="en-US" altLang="pt-BR" sz="2400" dirty="0" err="1" smtClean="0"/>
              <a:t>potenciais</a:t>
            </a:r>
            <a:r>
              <a:rPr lang="en-US" altLang="pt-BR" sz="2400" dirty="0" smtClean="0"/>
              <a:t>, a </a:t>
            </a:r>
            <a:r>
              <a:rPr lang="en-US" altLang="pt-BR" sz="2400" dirty="0" err="1" smtClean="0"/>
              <a:t>fim</a:t>
            </a:r>
            <a:r>
              <a:rPr lang="en-US" altLang="pt-BR" sz="2400" dirty="0" smtClean="0"/>
              <a:t> de </a:t>
            </a:r>
            <a:r>
              <a:rPr lang="en-US" altLang="pt-BR" sz="2400" dirty="0" err="1" smtClean="0"/>
              <a:t>evitar</a:t>
            </a:r>
            <a:r>
              <a:rPr lang="en-US" altLang="pt-BR" sz="2400" dirty="0" smtClean="0"/>
              <a:t> a </a:t>
            </a:r>
            <a:r>
              <a:rPr lang="en-US" altLang="pt-BR" sz="2400" dirty="0" err="1" smtClean="0"/>
              <a:t>sua</a:t>
            </a:r>
            <a:r>
              <a:rPr lang="en-US" altLang="pt-BR" sz="2400" dirty="0" smtClean="0"/>
              <a:t> </a:t>
            </a:r>
            <a:r>
              <a:rPr lang="en-US" altLang="pt-BR" sz="2400" dirty="0" err="1" smtClean="0"/>
              <a:t>ocorrência</a:t>
            </a:r>
            <a:r>
              <a:rPr lang="en-US" altLang="pt-BR" sz="2400" dirty="0" smtClean="0"/>
              <a:t>. As </a:t>
            </a:r>
            <a:r>
              <a:rPr lang="en-US" altLang="pt-BR" sz="2400" dirty="0" err="1" smtClean="0"/>
              <a:t>ações</a:t>
            </a:r>
            <a:r>
              <a:rPr lang="en-US" altLang="pt-BR" sz="2400" dirty="0" smtClean="0"/>
              <a:t> </a:t>
            </a:r>
            <a:r>
              <a:rPr lang="en-US" altLang="pt-BR" sz="2400" dirty="0" err="1" smtClean="0"/>
              <a:t>preventivas</a:t>
            </a:r>
            <a:r>
              <a:rPr lang="en-US" altLang="pt-BR" sz="2400" dirty="0" smtClean="0"/>
              <a:t> </a:t>
            </a:r>
            <a:r>
              <a:rPr lang="en-US" altLang="pt-BR" sz="2400" dirty="0" err="1" smtClean="0"/>
              <a:t>devem</a:t>
            </a:r>
            <a:r>
              <a:rPr lang="en-US" altLang="pt-BR" sz="2400" dirty="0" smtClean="0"/>
              <a:t> </a:t>
            </a:r>
            <a:r>
              <a:rPr lang="en-US" altLang="pt-BR" sz="2400" dirty="0" err="1" smtClean="0"/>
              <a:t>ser</a:t>
            </a:r>
            <a:r>
              <a:rPr lang="en-US" altLang="pt-BR" sz="2400" dirty="0" smtClean="0"/>
              <a:t> </a:t>
            </a:r>
            <a:r>
              <a:rPr lang="en-US" altLang="pt-BR" sz="2400" dirty="0" err="1" smtClean="0"/>
              <a:t>apropriadas</a:t>
            </a:r>
            <a:r>
              <a:rPr lang="en-US" altLang="pt-BR" sz="2400" dirty="0" smtClean="0"/>
              <a:t> à </a:t>
            </a:r>
            <a:r>
              <a:rPr lang="en-US" altLang="pt-BR" sz="2400" dirty="0" err="1" smtClean="0"/>
              <a:t>severidade</a:t>
            </a:r>
            <a:r>
              <a:rPr lang="en-US" altLang="pt-BR" sz="2400" dirty="0" smtClean="0"/>
              <a:t> dos </a:t>
            </a:r>
            <a:r>
              <a:rPr lang="en-US" altLang="pt-BR" sz="2400" dirty="0" err="1" smtClean="0"/>
              <a:t>problemas</a:t>
            </a:r>
            <a:r>
              <a:rPr lang="en-US" altLang="pt-BR" sz="2400" dirty="0" smtClean="0"/>
              <a:t> </a:t>
            </a:r>
            <a:r>
              <a:rPr lang="en-US" altLang="pt-BR" sz="2400" dirty="0" err="1" smtClean="0"/>
              <a:t>potenciais</a:t>
            </a:r>
            <a:r>
              <a:rPr lang="en-US" altLang="pt-BR" sz="2400" dirty="0" smtClean="0"/>
              <a:t>.</a:t>
            </a:r>
          </a:p>
          <a:p>
            <a:pPr marL="0" lvl="1" algn="just" eaLnBrk="1" hangingPunct="1">
              <a:lnSpc>
                <a:spcPct val="90000"/>
              </a:lnSpc>
              <a:spcBef>
                <a:spcPts val="500"/>
              </a:spcBef>
            </a:pPr>
            <a:endParaRPr lang="en-US" altLang="pt-BR" sz="2400" dirty="0" smtClean="0"/>
          </a:p>
          <a:p>
            <a:pPr marL="0" lvl="1" algn="just" eaLnBrk="1" hangingPunct="1">
              <a:lnSpc>
                <a:spcPct val="90000"/>
              </a:lnSpc>
              <a:spcBef>
                <a:spcPts val="500"/>
              </a:spcBef>
            </a:pPr>
            <a:r>
              <a:rPr lang="en-US" altLang="pt-BR" sz="2400" dirty="0" smtClean="0"/>
              <a:t>A </a:t>
            </a:r>
            <a:r>
              <a:rPr lang="en-US" altLang="pt-BR" sz="2400" dirty="0" err="1" smtClean="0"/>
              <a:t>organização</a:t>
            </a:r>
            <a:r>
              <a:rPr lang="en-US" altLang="pt-BR" sz="2400" dirty="0" smtClean="0"/>
              <a:t> </a:t>
            </a:r>
            <a:r>
              <a:rPr lang="en-US" altLang="pt-BR" sz="2400" dirty="0" err="1" smtClean="0"/>
              <a:t>deve</a:t>
            </a:r>
            <a:r>
              <a:rPr lang="en-US" altLang="pt-BR" sz="2400" dirty="0" smtClean="0"/>
              <a:t> </a:t>
            </a:r>
            <a:r>
              <a:rPr lang="en-US" altLang="pt-BR" sz="2400" dirty="0" err="1" smtClean="0"/>
              <a:t>estabelecer</a:t>
            </a:r>
            <a:r>
              <a:rPr lang="en-US" altLang="pt-BR" sz="2400" dirty="0" smtClean="0"/>
              <a:t> um </a:t>
            </a:r>
            <a:r>
              <a:rPr lang="en-US" altLang="pt-BR" sz="2400" dirty="0" err="1" smtClean="0"/>
              <a:t>processo</a:t>
            </a:r>
            <a:r>
              <a:rPr lang="en-US" altLang="pt-BR" sz="2400" dirty="0" smtClean="0"/>
              <a:t> para </a:t>
            </a:r>
            <a:r>
              <a:rPr lang="en-US" altLang="pt-BR" sz="2400" dirty="0" err="1" smtClean="0"/>
              <a:t>diminuir</a:t>
            </a:r>
            <a:r>
              <a:rPr lang="en-US" altLang="pt-BR" sz="2400" dirty="0" smtClean="0"/>
              <a:t> o </a:t>
            </a:r>
            <a:r>
              <a:rPr lang="en-US" altLang="pt-BR" sz="2400" dirty="0" err="1" smtClean="0"/>
              <a:t>impacto</a:t>
            </a:r>
            <a:r>
              <a:rPr lang="en-US" altLang="pt-BR" sz="2400" dirty="0" smtClean="0"/>
              <a:t> dos </a:t>
            </a:r>
            <a:r>
              <a:rPr lang="en-US" altLang="pt-BR" sz="2400" dirty="0" err="1" smtClean="0"/>
              <a:t>efeitos</a:t>
            </a:r>
            <a:r>
              <a:rPr lang="en-US" altLang="pt-BR" sz="2400" dirty="0" smtClean="0"/>
              <a:t> </a:t>
            </a:r>
            <a:r>
              <a:rPr lang="en-US" altLang="pt-BR" sz="2400" dirty="0" err="1" smtClean="0"/>
              <a:t>negativos</a:t>
            </a:r>
            <a:r>
              <a:rPr lang="en-US" altLang="pt-BR" sz="2400" dirty="0" smtClean="0"/>
              <a:t> do </a:t>
            </a:r>
            <a:r>
              <a:rPr lang="en-US" altLang="pt-BR" sz="2400" dirty="0" err="1" smtClean="0"/>
              <a:t>risco</a:t>
            </a:r>
            <a:r>
              <a:rPr lang="en-US" altLang="pt-BR" sz="2400" dirty="0" smtClean="0"/>
              <a:t>, </a:t>
            </a:r>
            <a:r>
              <a:rPr lang="en-US" altLang="pt-BR" sz="2400" dirty="0" err="1" smtClean="0"/>
              <a:t>incluindo</a:t>
            </a:r>
            <a:r>
              <a:rPr lang="en-US" altLang="pt-BR" sz="2400" dirty="0" smtClean="0"/>
              <a:t> o </a:t>
            </a:r>
            <a:r>
              <a:rPr lang="en-US" altLang="pt-BR" sz="2400" dirty="0" err="1" smtClean="0"/>
              <a:t>seguinte</a:t>
            </a:r>
            <a:r>
              <a:rPr lang="en-US" altLang="pt-BR" sz="2400" dirty="0" smtClean="0"/>
              <a:t>:</a:t>
            </a:r>
          </a:p>
          <a:p>
            <a:pPr lvl="1" indent="-457200" algn="just" eaLnBrk="1" hangingPunct="1">
              <a:lnSpc>
                <a:spcPct val="90000"/>
              </a:lnSpc>
              <a:spcBef>
                <a:spcPts val="500"/>
              </a:spcBef>
              <a:buAutoNum type="alphaLcParenR"/>
            </a:pPr>
            <a:r>
              <a:rPr lang="en-US" altLang="pt-BR" sz="2400" dirty="0" err="1" smtClean="0"/>
              <a:t>Determinação</a:t>
            </a:r>
            <a:r>
              <a:rPr lang="en-US" altLang="pt-BR" sz="2400" dirty="0" smtClean="0"/>
              <a:t> de </a:t>
            </a:r>
            <a:r>
              <a:rPr lang="en-US" altLang="pt-BR" sz="2400" dirty="0" err="1" smtClean="0"/>
              <a:t>não</a:t>
            </a:r>
            <a:r>
              <a:rPr lang="en-US" altLang="pt-BR" sz="2400" dirty="0" smtClean="0"/>
              <a:t> </a:t>
            </a:r>
            <a:r>
              <a:rPr lang="en-US" altLang="pt-BR" sz="2400" dirty="0" err="1" smtClean="0"/>
              <a:t>conformidades</a:t>
            </a:r>
            <a:r>
              <a:rPr lang="en-US" altLang="pt-BR" sz="2400" dirty="0" smtClean="0"/>
              <a:t> </a:t>
            </a:r>
            <a:r>
              <a:rPr lang="en-US" altLang="pt-BR" sz="2400" dirty="0" err="1" smtClean="0"/>
              <a:t>potenciais</a:t>
            </a:r>
            <a:r>
              <a:rPr lang="en-US" altLang="pt-BR" sz="2400" dirty="0" smtClean="0"/>
              <a:t> e </a:t>
            </a:r>
            <a:r>
              <a:rPr lang="en-US" altLang="pt-BR" sz="2400" dirty="0" err="1" smtClean="0"/>
              <a:t>suas</a:t>
            </a:r>
            <a:r>
              <a:rPr lang="en-US" altLang="pt-BR" sz="2400" dirty="0" smtClean="0"/>
              <a:t> </a:t>
            </a:r>
            <a:r>
              <a:rPr lang="en-US" altLang="pt-BR" sz="2400" dirty="0" err="1" smtClean="0"/>
              <a:t>causas</a:t>
            </a:r>
            <a:r>
              <a:rPr lang="en-US" altLang="pt-BR" sz="2400" dirty="0" smtClean="0"/>
              <a:t>;</a:t>
            </a:r>
          </a:p>
          <a:p>
            <a:pPr lvl="1" indent="-457200" algn="just" eaLnBrk="1" hangingPunct="1">
              <a:lnSpc>
                <a:spcPct val="90000"/>
              </a:lnSpc>
              <a:spcBef>
                <a:spcPts val="500"/>
              </a:spcBef>
              <a:buAutoNum type="alphaLcParenR"/>
            </a:pPr>
            <a:r>
              <a:rPr lang="en-US" altLang="pt-BR" sz="2400" dirty="0" err="1" smtClean="0"/>
              <a:t>Avaliação</a:t>
            </a:r>
            <a:r>
              <a:rPr lang="en-US" altLang="pt-BR" sz="2400" dirty="0" smtClean="0"/>
              <a:t> da </a:t>
            </a:r>
            <a:r>
              <a:rPr lang="en-US" altLang="pt-BR" sz="2400" dirty="0" err="1" smtClean="0"/>
              <a:t>necessidade</a:t>
            </a:r>
            <a:r>
              <a:rPr lang="en-US" altLang="pt-BR" sz="2400" dirty="0" smtClean="0"/>
              <a:t> de </a:t>
            </a:r>
            <a:r>
              <a:rPr lang="en-US" altLang="pt-BR" sz="2400" dirty="0" err="1" smtClean="0"/>
              <a:t>ações</a:t>
            </a:r>
            <a:r>
              <a:rPr lang="en-US" altLang="pt-BR" sz="2400" dirty="0" smtClean="0"/>
              <a:t> para </a:t>
            </a:r>
            <a:r>
              <a:rPr lang="en-US" altLang="pt-BR" sz="2400" dirty="0" err="1" smtClean="0"/>
              <a:t>impedir</a:t>
            </a:r>
            <a:r>
              <a:rPr lang="en-US" altLang="pt-BR" sz="2400" dirty="0" smtClean="0"/>
              <a:t> a </a:t>
            </a:r>
            <a:r>
              <a:rPr lang="en-US" altLang="pt-BR" sz="2400" dirty="0" err="1" smtClean="0"/>
              <a:t>ocorrência</a:t>
            </a:r>
            <a:r>
              <a:rPr lang="en-US" altLang="pt-BR" sz="2400" dirty="0" smtClean="0"/>
              <a:t> de </a:t>
            </a:r>
            <a:r>
              <a:rPr lang="en-US" altLang="pt-BR" sz="2400" dirty="0" err="1" smtClean="0"/>
              <a:t>não</a:t>
            </a:r>
            <a:r>
              <a:rPr lang="en-US" altLang="pt-BR" sz="2400" dirty="0" smtClean="0"/>
              <a:t> </a:t>
            </a:r>
            <a:r>
              <a:rPr lang="en-US" altLang="pt-BR" sz="2400" dirty="0" err="1" smtClean="0"/>
              <a:t>conformidades</a:t>
            </a:r>
            <a:r>
              <a:rPr lang="en-US" altLang="pt-BR" sz="2400" dirty="0" smtClean="0"/>
              <a:t>;</a:t>
            </a:r>
          </a:p>
          <a:p>
            <a:pPr marL="0" lvl="1" algn="just" eaLnBrk="1" hangingPunct="1">
              <a:lnSpc>
                <a:spcPct val="90000"/>
              </a:lnSpc>
              <a:spcBef>
                <a:spcPts val="500"/>
              </a:spcBef>
            </a:pPr>
            <a:endParaRPr lang="en-US" altLang="pt-BR" sz="2400" dirty="0"/>
          </a:p>
        </p:txBody>
      </p:sp>
    </p:spTree>
    <p:extLst>
      <p:ext uri="{BB962C8B-B14F-4D97-AF65-F5344CB8AC3E}">
        <p14:creationId xmlns:p14="http://schemas.microsoft.com/office/powerpoint/2010/main" val="3284411412"/>
      </p:ext>
    </p:extLst>
  </p:cSld>
  <p:clrMapOvr>
    <a:masterClrMapping/>
  </p:clrMapOvr>
  <p:transition spd="med">
    <p:wedg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dirty="0" smtClean="0">
                <a:solidFill>
                  <a:srgbClr val="C00000"/>
                </a:solidFill>
              </a:rPr>
              <a:t>6.1.2.2 – </a:t>
            </a:r>
            <a:r>
              <a:rPr lang="en-US" altLang="pt-BR" sz="2800" b="1" dirty="0" err="1" smtClean="0">
                <a:solidFill>
                  <a:srgbClr val="C00000"/>
                </a:solidFill>
              </a:rPr>
              <a:t>Ação</a:t>
            </a:r>
            <a:r>
              <a:rPr lang="en-US" altLang="pt-BR" sz="2800" b="1" dirty="0" smtClean="0">
                <a:solidFill>
                  <a:srgbClr val="C00000"/>
                </a:solidFill>
              </a:rPr>
              <a:t> </a:t>
            </a:r>
            <a:r>
              <a:rPr lang="en-US" altLang="pt-BR" sz="2800" b="1" dirty="0" err="1" smtClean="0">
                <a:solidFill>
                  <a:srgbClr val="C00000"/>
                </a:solidFill>
              </a:rPr>
              <a:t>Preventiva</a:t>
            </a:r>
            <a:endParaRPr lang="en-US" altLang="pt-BR" sz="2800" b="1" dirty="0">
              <a:solidFill>
                <a:srgbClr val="C00000"/>
              </a:solidFill>
            </a:endParaRPr>
          </a:p>
          <a:p>
            <a:pPr marL="0" lvl="1" algn="just" eaLnBrk="1" hangingPunct="1">
              <a:lnSpc>
                <a:spcPct val="90000"/>
              </a:lnSpc>
              <a:spcBef>
                <a:spcPts val="500"/>
              </a:spcBef>
            </a:pPr>
            <a:endParaRPr lang="en-US" altLang="pt-BR" sz="2400" dirty="0" smtClean="0"/>
          </a:p>
          <a:p>
            <a:pPr marL="0" lvl="1" algn="just" eaLnBrk="1" hangingPunct="1">
              <a:lnSpc>
                <a:spcPct val="90000"/>
              </a:lnSpc>
              <a:spcBef>
                <a:spcPts val="500"/>
              </a:spcBef>
            </a:pPr>
            <a:r>
              <a:rPr lang="en-US" altLang="pt-BR" sz="2400" dirty="0" smtClean="0"/>
              <a:t>A </a:t>
            </a:r>
            <a:r>
              <a:rPr lang="en-US" altLang="pt-BR" sz="2400" dirty="0" err="1" smtClean="0"/>
              <a:t>organização</a:t>
            </a:r>
            <a:r>
              <a:rPr lang="en-US" altLang="pt-BR" sz="2400" dirty="0" smtClean="0"/>
              <a:t> </a:t>
            </a:r>
            <a:r>
              <a:rPr lang="en-US" altLang="pt-BR" sz="2400" dirty="0" err="1" smtClean="0"/>
              <a:t>deve</a:t>
            </a:r>
            <a:r>
              <a:rPr lang="en-US" altLang="pt-BR" sz="2400" dirty="0" smtClean="0"/>
              <a:t> </a:t>
            </a:r>
            <a:r>
              <a:rPr lang="en-US" altLang="pt-BR" sz="2400" dirty="0" err="1" smtClean="0"/>
              <a:t>estabelecer</a:t>
            </a:r>
            <a:r>
              <a:rPr lang="en-US" altLang="pt-BR" sz="2400" dirty="0" smtClean="0"/>
              <a:t> um </a:t>
            </a:r>
            <a:r>
              <a:rPr lang="en-US" altLang="pt-BR" sz="2400" dirty="0" err="1" smtClean="0"/>
              <a:t>processo</a:t>
            </a:r>
            <a:r>
              <a:rPr lang="en-US" altLang="pt-BR" sz="2400" dirty="0" smtClean="0"/>
              <a:t> para </a:t>
            </a:r>
            <a:r>
              <a:rPr lang="en-US" altLang="pt-BR" sz="2400" dirty="0" err="1" smtClean="0"/>
              <a:t>diminuir</a:t>
            </a:r>
            <a:r>
              <a:rPr lang="en-US" altLang="pt-BR" sz="2400" dirty="0" smtClean="0"/>
              <a:t> o </a:t>
            </a:r>
            <a:r>
              <a:rPr lang="en-US" altLang="pt-BR" sz="2400" dirty="0" err="1" smtClean="0"/>
              <a:t>impacto</a:t>
            </a:r>
            <a:r>
              <a:rPr lang="en-US" altLang="pt-BR" sz="2400" dirty="0" smtClean="0"/>
              <a:t> dos </a:t>
            </a:r>
            <a:r>
              <a:rPr lang="en-US" altLang="pt-BR" sz="2400" dirty="0" err="1" smtClean="0"/>
              <a:t>efeitos</a:t>
            </a:r>
            <a:r>
              <a:rPr lang="en-US" altLang="pt-BR" sz="2400" dirty="0" smtClean="0"/>
              <a:t> </a:t>
            </a:r>
            <a:r>
              <a:rPr lang="en-US" altLang="pt-BR" sz="2400" dirty="0" err="1" smtClean="0"/>
              <a:t>negativos</a:t>
            </a:r>
            <a:r>
              <a:rPr lang="en-US" altLang="pt-BR" sz="2400" dirty="0" smtClean="0"/>
              <a:t> do </a:t>
            </a:r>
            <a:r>
              <a:rPr lang="en-US" altLang="pt-BR" sz="2400" dirty="0" err="1" smtClean="0"/>
              <a:t>risco</a:t>
            </a:r>
            <a:r>
              <a:rPr lang="en-US" altLang="pt-BR" sz="2400" dirty="0" smtClean="0"/>
              <a:t>, </a:t>
            </a:r>
            <a:r>
              <a:rPr lang="en-US" altLang="pt-BR" sz="2400" dirty="0" err="1" smtClean="0"/>
              <a:t>incluindo</a:t>
            </a:r>
            <a:r>
              <a:rPr lang="en-US" altLang="pt-BR" sz="2400" dirty="0" smtClean="0"/>
              <a:t> o </a:t>
            </a:r>
            <a:r>
              <a:rPr lang="en-US" altLang="pt-BR" sz="2400" dirty="0" err="1" smtClean="0"/>
              <a:t>seguinte</a:t>
            </a:r>
            <a:r>
              <a:rPr lang="en-US" altLang="pt-BR" sz="2400" dirty="0" smtClean="0"/>
              <a:t>:</a:t>
            </a:r>
          </a:p>
          <a:p>
            <a:pPr marL="0" lvl="1" algn="just" eaLnBrk="1" hangingPunct="1">
              <a:lnSpc>
                <a:spcPct val="90000"/>
              </a:lnSpc>
              <a:spcBef>
                <a:spcPts val="500"/>
              </a:spcBef>
            </a:pPr>
            <a:endParaRPr lang="en-US" altLang="pt-BR" sz="2400" dirty="0" smtClean="0"/>
          </a:p>
          <a:p>
            <a:pPr marL="0" lvl="1" algn="just" eaLnBrk="1" hangingPunct="1">
              <a:lnSpc>
                <a:spcPct val="90000"/>
              </a:lnSpc>
              <a:spcBef>
                <a:spcPts val="500"/>
              </a:spcBef>
            </a:pPr>
            <a:r>
              <a:rPr lang="en-US" altLang="pt-BR" sz="2400" dirty="0" smtClean="0"/>
              <a:t>c) </a:t>
            </a:r>
            <a:r>
              <a:rPr lang="en-US" altLang="pt-BR" sz="2400" dirty="0" err="1" smtClean="0"/>
              <a:t>Determinação</a:t>
            </a:r>
            <a:r>
              <a:rPr lang="en-US" altLang="pt-BR" sz="2400" dirty="0" smtClean="0"/>
              <a:t> e </a:t>
            </a:r>
            <a:r>
              <a:rPr lang="en-US" altLang="pt-BR" sz="2400" dirty="0" err="1" smtClean="0"/>
              <a:t>implementação</a:t>
            </a:r>
            <a:r>
              <a:rPr lang="en-US" altLang="pt-BR" sz="2400" dirty="0" smtClean="0"/>
              <a:t> de </a:t>
            </a:r>
            <a:r>
              <a:rPr lang="en-US" altLang="pt-BR" sz="2400" dirty="0" err="1" smtClean="0"/>
              <a:t>ações</a:t>
            </a:r>
            <a:r>
              <a:rPr lang="en-US" altLang="pt-BR" sz="2400" dirty="0" smtClean="0"/>
              <a:t> </a:t>
            </a:r>
            <a:r>
              <a:rPr lang="en-US" altLang="pt-BR" sz="2400" dirty="0" err="1" smtClean="0"/>
              <a:t>necessárias</a:t>
            </a:r>
            <a:r>
              <a:rPr lang="en-US" altLang="pt-BR" sz="2400" dirty="0" smtClean="0"/>
              <a:t>;</a:t>
            </a:r>
          </a:p>
          <a:p>
            <a:pPr marL="0" lvl="1" algn="just" eaLnBrk="1" hangingPunct="1">
              <a:lnSpc>
                <a:spcPct val="90000"/>
              </a:lnSpc>
              <a:spcBef>
                <a:spcPts val="500"/>
              </a:spcBef>
            </a:pPr>
            <a:r>
              <a:rPr lang="en-US" altLang="pt-BR" sz="2400" dirty="0" smtClean="0"/>
              <a:t>d) </a:t>
            </a:r>
            <a:r>
              <a:rPr lang="en-US" altLang="pt-BR" sz="2400" dirty="0" err="1" smtClean="0"/>
              <a:t>Informação</a:t>
            </a:r>
            <a:r>
              <a:rPr lang="en-US" altLang="pt-BR" sz="2400" dirty="0" smtClean="0"/>
              <a:t> </a:t>
            </a:r>
            <a:r>
              <a:rPr lang="en-US" altLang="pt-BR" sz="2400" dirty="0" err="1" smtClean="0"/>
              <a:t>documentada</a:t>
            </a:r>
            <a:r>
              <a:rPr lang="en-US" altLang="pt-BR" sz="2400" dirty="0" smtClean="0"/>
              <a:t> das </a:t>
            </a:r>
            <a:r>
              <a:rPr lang="en-US" altLang="pt-BR" sz="2400" dirty="0" err="1" smtClean="0"/>
              <a:t>ações</a:t>
            </a:r>
            <a:r>
              <a:rPr lang="en-US" altLang="pt-BR" sz="2400" dirty="0" smtClean="0"/>
              <a:t> </a:t>
            </a:r>
            <a:r>
              <a:rPr lang="en-US" altLang="pt-BR" sz="2400" dirty="0" err="1" smtClean="0"/>
              <a:t>tomadas</a:t>
            </a:r>
            <a:r>
              <a:rPr lang="en-US" altLang="pt-BR" sz="2400" dirty="0" smtClean="0"/>
              <a:t>;</a:t>
            </a:r>
          </a:p>
          <a:p>
            <a:pPr marL="0" lvl="1" algn="just" eaLnBrk="1" hangingPunct="1">
              <a:lnSpc>
                <a:spcPct val="90000"/>
              </a:lnSpc>
              <a:spcBef>
                <a:spcPts val="500"/>
              </a:spcBef>
            </a:pPr>
            <a:r>
              <a:rPr lang="en-US" altLang="pt-BR" sz="2400" dirty="0" smtClean="0"/>
              <a:t>e) </a:t>
            </a:r>
            <a:r>
              <a:rPr lang="en-US" altLang="pt-BR" sz="2400" dirty="0" err="1" smtClean="0"/>
              <a:t>Análise</a:t>
            </a:r>
            <a:r>
              <a:rPr lang="en-US" altLang="pt-BR" sz="2400" dirty="0" smtClean="0"/>
              <a:t> </a:t>
            </a:r>
            <a:r>
              <a:rPr lang="en-US" altLang="pt-BR" sz="2400" dirty="0" err="1" smtClean="0"/>
              <a:t>crítica</a:t>
            </a:r>
            <a:r>
              <a:rPr lang="en-US" altLang="pt-BR" sz="2400" dirty="0" smtClean="0"/>
              <a:t> da </a:t>
            </a:r>
            <a:r>
              <a:rPr lang="en-US" altLang="pt-BR" sz="2400" dirty="0" err="1" smtClean="0"/>
              <a:t>eficácia</a:t>
            </a:r>
            <a:r>
              <a:rPr lang="en-US" altLang="pt-BR" sz="2400" dirty="0" smtClean="0"/>
              <a:t> das </a:t>
            </a:r>
            <a:r>
              <a:rPr lang="en-US" altLang="pt-BR" sz="2400" dirty="0" err="1" smtClean="0"/>
              <a:t>ações</a:t>
            </a:r>
            <a:r>
              <a:rPr lang="en-US" altLang="pt-BR" sz="2400" dirty="0" smtClean="0"/>
              <a:t> </a:t>
            </a:r>
            <a:r>
              <a:rPr lang="en-US" altLang="pt-BR" sz="2400" dirty="0" err="1" smtClean="0"/>
              <a:t>preventivas</a:t>
            </a:r>
            <a:r>
              <a:rPr lang="en-US" altLang="pt-BR" sz="2400" dirty="0" smtClean="0"/>
              <a:t> </a:t>
            </a:r>
            <a:r>
              <a:rPr lang="en-US" altLang="pt-BR" sz="2400" dirty="0" err="1" smtClean="0"/>
              <a:t>tomadas</a:t>
            </a:r>
            <a:r>
              <a:rPr lang="en-US" altLang="pt-BR" sz="2400" dirty="0" smtClean="0"/>
              <a:t>;</a:t>
            </a:r>
          </a:p>
          <a:p>
            <a:pPr marL="0" lvl="1" algn="just" eaLnBrk="1" hangingPunct="1">
              <a:lnSpc>
                <a:spcPct val="90000"/>
              </a:lnSpc>
              <a:spcBef>
                <a:spcPts val="500"/>
              </a:spcBef>
            </a:pPr>
            <a:r>
              <a:rPr lang="en-US" altLang="pt-BR" sz="2400" dirty="0" smtClean="0"/>
              <a:t>f) </a:t>
            </a:r>
            <a:r>
              <a:rPr lang="en-US" altLang="pt-BR" sz="2400" dirty="0" err="1" smtClean="0"/>
              <a:t>Utilização</a:t>
            </a:r>
            <a:r>
              <a:rPr lang="en-US" altLang="pt-BR" sz="2400" dirty="0" smtClean="0"/>
              <a:t> das </a:t>
            </a:r>
            <a:r>
              <a:rPr lang="en-US" altLang="pt-BR" sz="2400" dirty="0" err="1" smtClean="0"/>
              <a:t>lições</a:t>
            </a:r>
            <a:r>
              <a:rPr lang="en-US" altLang="pt-BR" sz="2400" dirty="0" smtClean="0"/>
              <a:t> </a:t>
            </a:r>
            <a:r>
              <a:rPr lang="en-US" altLang="pt-BR" sz="2400" dirty="0" err="1" smtClean="0"/>
              <a:t>aprendidas</a:t>
            </a:r>
            <a:r>
              <a:rPr lang="en-US" altLang="pt-BR" sz="2400" dirty="0" smtClean="0"/>
              <a:t> para </a:t>
            </a:r>
            <a:r>
              <a:rPr lang="en-US" altLang="pt-BR" sz="2400" dirty="0" err="1" smtClean="0"/>
              <a:t>impedir</a:t>
            </a:r>
            <a:r>
              <a:rPr lang="en-US" altLang="pt-BR" sz="2400" dirty="0" smtClean="0"/>
              <a:t> a </a:t>
            </a:r>
            <a:r>
              <a:rPr lang="en-US" altLang="pt-BR" sz="2400" dirty="0" err="1" smtClean="0"/>
              <a:t>recorrência</a:t>
            </a:r>
            <a:r>
              <a:rPr lang="en-US" altLang="pt-BR" sz="2400" dirty="0" smtClean="0"/>
              <a:t> </a:t>
            </a:r>
            <a:r>
              <a:rPr lang="en-US" altLang="pt-BR" sz="2400" dirty="0" err="1" smtClean="0"/>
              <a:t>em</a:t>
            </a:r>
            <a:r>
              <a:rPr lang="en-US" altLang="pt-BR" sz="2400" dirty="0" smtClean="0"/>
              <a:t> </a:t>
            </a:r>
            <a:r>
              <a:rPr lang="en-US" altLang="pt-BR" sz="2400" dirty="0" err="1" smtClean="0"/>
              <a:t>processos</a:t>
            </a:r>
            <a:r>
              <a:rPr lang="en-US" altLang="pt-BR" sz="2400" dirty="0" smtClean="0"/>
              <a:t> </a:t>
            </a:r>
            <a:r>
              <a:rPr lang="en-US" altLang="pt-BR" sz="2400" dirty="0" err="1" smtClean="0"/>
              <a:t>similares</a:t>
            </a:r>
            <a:r>
              <a:rPr lang="en-US" altLang="pt-BR" sz="2400" dirty="0" smtClean="0"/>
              <a:t> (</a:t>
            </a:r>
            <a:r>
              <a:rPr lang="en-US" altLang="pt-BR" sz="2400" dirty="0" err="1" smtClean="0"/>
              <a:t>ver</a:t>
            </a:r>
            <a:r>
              <a:rPr lang="en-US" altLang="pt-BR" sz="2400" dirty="0" smtClean="0"/>
              <a:t> ISO 9001, </a:t>
            </a:r>
            <a:r>
              <a:rPr lang="en-US" altLang="pt-BR" sz="2400" dirty="0" err="1" smtClean="0"/>
              <a:t>Seção</a:t>
            </a:r>
            <a:r>
              <a:rPr lang="en-US" altLang="pt-BR" sz="2400" dirty="0" smtClean="0"/>
              <a:t> 7.1.6).</a:t>
            </a:r>
            <a:endParaRPr lang="en-US" altLang="pt-BR" sz="2400" dirty="0"/>
          </a:p>
        </p:txBody>
      </p:sp>
    </p:spTree>
    <p:extLst>
      <p:ext uri="{BB962C8B-B14F-4D97-AF65-F5344CB8AC3E}">
        <p14:creationId xmlns:p14="http://schemas.microsoft.com/office/powerpoint/2010/main" val="3946366211"/>
      </p:ext>
    </p:extLst>
  </p:cSld>
  <p:clrMapOvr>
    <a:masterClrMapping/>
  </p:clrMapOvr>
  <p:transition spd="med">
    <p:wedg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dirty="0" smtClean="0"/>
              <a:t>6.1.2.3 – </a:t>
            </a:r>
            <a:r>
              <a:rPr lang="en-US" altLang="pt-BR" sz="2800" b="1" dirty="0" err="1" smtClean="0"/>
              <a:t>Planos</a:t>
            </a:r>
            <a:r>
              <a:rPr lang="en-US" altLang="pt-BR" sz="2800" b="1" dirty="0" smtClean="0"/>
              <a:t> de </a:t>
            </a:r>
            <a:r>
              <a:rPr lang="en-US" altLang="pt-BR" sz="2800" b="1" dirty="0" err="1" smtClean="0"/>
              <a:t>Contingência</a:t>
            </a:r>
            <a:r>
              <a:rPr lang="en-US" altLang="pt-BR" sz="2800" b="1" dirty="0" smtClean="0"/>
              <a:t> </a:t>
            </a:r>
            <a:endParaRPr lang="en-US" altLang="pt-BR" sz="2800" b="1" dirty="0"/>
          </a:p>
          <a:p>
            <a:pPr marL="0" lvl="1" algn="just" eaLnBrk="1" hangingPunct="1">
              <a:lnSpc>
                <a:spcPct val="90000"/>
              </a:lnSpc>
              <a:spcBef>
                <a:spcPts val="500"/>
              </a:spcBef>
            </a:pPr>
            <a:endParaRPr lang="en-US" altLang="pt-BR" sz="2400" dirty="0" smtClean="0"/>
          </a:p>
          <a:p>
            <a:pPr marL="0" lvl="1" algn="just" eaLnBrk="1" hangingPunct="1">
              <a:lnSpc>
                <a:spcPct val="90000"/>
              </a:lnSpc>
              <a:spcBef>
                <a:spcPts val="500"/>
              </a:spcBef>
            </a:pPr>
            <a:r>
              <a:rPr lang="en-US" altLang="pt-BR" sz="2400" dirty="0" smtClean="0"/>
              <a:t>A </a:t>
            </a:r>
            <a:r>
              <a:rPr lang="en-US" altLang="pt-BR" sz="2400" dirty="0" err="1" smtClean="0"/>
              <a:t>organização</a:t>
            </a:r>
            <a:r>
              <a:rPr lang="en-US" altLang="pt-BR" sz="2400" dirty="0" smtClean="0"/>
              <a:t> </a:t>
            </a:r>
            <a:r>
              <a:rPr lang="en-US" altLang="pt-BR" sz="2400" dirty="0" err="1" smtClean="0"/>
              <a:t>deve</a:t>
            </a:r>
            <a:r>
              <a:rPr lang="en-US" altLang="pt-BR" sz="2400" dirty="0" smtClean="0"/>
              <a:t>:</a:t>
            </a:r>
          </a:p>
          <a:p>
            <a:pPr marL="0" lvl="1" algn="just" eaLnBrk="1" hangingPunct="1">
              <a:lnSpc>
                <a:spcPct val="90000"/>
              </a:lnSpc>
              <a:spcBef>
                <a:spcPts val="500"/>
              </a:spcBef>
            </a:pPr>
            <a:endParaRPr lang="en-US" altLang="pt-BR" sz="2400" dirty="0"/>
          </a:p>
          <a:p>
            <a:pPr lvl="1" indent="-457200" algn="just" eaLnBrk="1" hangingPunct="1">
              <a:lnSpc>
                <a:spcPct val="90000"/>
              </a:lnSpc>
              <a:spcBef>
                <a:spcPts val="500"/>
              </a:spcBef>
              <a:buAutoNum type="alphaLcParenR"/>
            </a:pPr>
            <a:r>
              <a:rPr lang="en-US" altLang="pt-BR" sz="2400" dirty="0" err="1" smtClean="0"/>
              <a:t>Identificar</a:t>
            </a:r>
            <a:r>
              <a:rPr lang="en-US" altLang="pt-BR" sz="2400" dirty="0" smtClean="0"/>
              <a:t> e </a:t>
            </a:r>
            <a:r>
              <a:rPr lang="en-US" altLang="pt-BR" sz="2400" dirty="0" err="1" smtClean="0"/>
              <a:t>avaliar</a:t>
            </a:r>
            <a:r>
              <a:rPr lang="en-US" altLang="pt-BR" sz="2400" dirty="0" smtClean="0"/>
              <a:t> </a:t>
            </a:r>
            <a:r>
              <a:rPr lang="en-US" altLang="pt-BR" sz="2400" dirty="0" err="1" smtClean="0"/>
              <a:t>os</a:t>
            </a:r>
            <a:r>
              <a:rPr lang="en-US" altLang="pt-BR" sz="2400" dirty="0" smtClean="0"/>
              <a:t> </a:t>
            </a:r>
            <a:r>
              <a:rPr lang="en-US" altLang="pt-BR" sz="2400" dirty="0" err="1" smtClean="0"/>
              <a:t>riscos</a:t>
            </a:r>
            <a:r>
              <a:rPr lang="en-US" altLang="pt-BR" sz="2400" dirty="0" smtClean="0"/>
              <a:t> </a:t>
            </a:r>
            <a:r>
              <a:rPr lang="en-US" altLang="pt-BR" sz="2400" dirty="0" err="1" smtClean="0"/>
              <a:t>internos</a:t>
            </a:r>
            <a:r>
              <a:rPr lang="en-US" altLang="pt-BR" sz="2400" dirty="0" smtClean="0"/>
              <a:t> e </a:t>
            </a:r>
            <a:r>
              <a:rPr lang="en-US" altLang="pt-BR" sz="2400" dirty="0" err="1" smtClean="0"/>
              <a:t>externos</a:t>
            </a:r>
            <a:r>
              <a:rPr lang="en-US" altLang="pt-BR" sz="2400" dirty="0" smtClean="0"/>
              <a:t> para </a:t>
            </a:r>
            <a:r>
              <a:rPr lang="en-US" altLang="pt-BR" sz="2400" dirty="0" err="1" smtClean="0"/>
              <a:t>todos</a:t>
            </a:r>
            <a:r>
              <a:rPr lang="en-US" altLang="pt-BR" sz="2400" dirty="0" smtClean="0"/>
              <a:t> </a:t>
            </a:r>
            <a:r>
              <a:rPr lang="en-US" altLang="pt-BR" sz="2400" dirty="0" err="1" smtClean="0"/>
              <a:t>os</a:t>
            </a:r>
            <a:r>
              <a:rPr lang="en-US" altLang="pt-BR" sz="2400" dirty="0" smtClean="0"/>
              <a:t> </a:t>
            </a:r>
            <a:r>
              <a:rPr lang="en-US" altLang="pt-BR" sz="2400" dirty="0" err="1" smtClean="0"/>
              <a:t>processos</a:t>
            </a:r>
            <a:r>
              <a:rPr lang="en-US" altLang="pt-BR" sz="2400" dirty="0" smtClean="0"/>
              <a:t> de </a:t>
            </a:r>
            <a:r>
              <a:rPr lang="en-US" altLang="pt-BR" sz="2400" dirty="0" err="1" smtClean="0"/>
              <a:t>manufatura</a:t>
            </a:r>
            <a:r>
              <a:rPr lang="en-US" altLang="pt-BR" sz="2400" dirty="0" smtClean="0"/>
              <a:t> e </a:t>
            </a:r>
            <a:r>
              <a:rPr lang="en-US" altLang="pt-BR" sz="2400" dirty="0" err="1" smtClean="0"/>
              <a:t>equipamentos</a:t>
            </a:r>
            <a:r>
              <a:rPr lang="en-US" altLang="pt-BR" sz="2400" dirty="0" smtClean="0"/>
              <a:t> de </a:t>
            </a:r>
            <a:r>
              <a:rPr lang="en-US" altLang="pt-BR" sz="2400" dirty="0" err="1" smtClean="0"/>
              <a:t>infraestrutura</a:t>
            </a:r>
            <a:r>
              <a:rPr lang="en-US" altLang="pt-BR" sz="2400" dirty="0" smtClean="0"/>
              <a:t> </a:t>
            </a:r>
            <a:r>
              <a:rPr lang="en-US" altLang="pt-BR" sz="2400" dirty="0" err="1" smtClean="0"/>
              <a:t>essenciais</a:t>
            </a:r>
            <a:r>
              <a:rPr lang="en-US" altLang="pt-BR" sz="2400" dirty="0" smtClean="0"/>
              <a:t> para </a:t>
            </a:r>
            <a:r>
              <a:rPr lang="en-US" altLang="pt-BR" sz="2400" dirty="0" err="1" smtClean="0"/>
              <a:t>manter</a:t>
            </a:r>
            <a:r>
              <a:rPr lang="en-US" altLang="pt-BR" sz="2400" dirty="0" smtClean="0"/>
              <a:t> as </a:t>
            </a:r>
            <a:r>
              <a:rPr lang="en-US" altLang="pt-BR" sz="2400" dirty="0" err="1" smtClean="0"/>
              <a:t>saídas</a:t>
            </a:r>
            <a:r>
              <a:rPr lang="en-US" altLang="pt-BR" sz="2400" dirty="0" smtClean="0"/>
              <a:t> da </a:t>
            </a:r>
            <a:r>
              <a:rPr lang="en-US" altLang="pt-BR" sz="2400" dirty="0" err="1" smtClean="0"/>
              <a:t>produção</a:t>
            </a:r>
            <a:r>
              <a:rPr lang="en-US" altLang="pt-BR" sz="2400" dirty="0" smtClean="0"/>
              <a:t> e </a:t>
            </a:r>
            <a:r>
              <a:rPr lang="en-US" altLang="pt-BR" sz="2400" dirty="0" err="1" smtClean="0"/>
              <a:t>assegurar</a:t>
            </a:r>
            <a:r>
              <a:rPr lang="en-US" altLang="pt-BR" sz="2400" dirty="0" smtClean="0"/>
              <a:t> que </a:t>
            </a:r>
            <a:r>
              <a:rPr lang="en-US" altLang="pt-BR" sz="2400" dirty="0" err="1" smtClean="0"/>
              <a:t>os</a:t>
            </a:r>
            <a:r>
              <a:rPr lang="en-US" altLang="pt-BR" sz="2400" dirty="0" smtClean="0"/>
              <a:t> </a:t>
            </a:r>
            <a:r>
              <a:rPr lang="en-US" altLang="pt-BR" sz="2400" dirty="0" err="1" smtClean="0"/>
              <a:t>requisitos</a:t>
            </a:r>
            <a:r>
              <a:rPr lang="en-US" altLang="pt-BR" sz="2400" dirty="0" smtClean="0"/>
              <a:t> do </a:t>
            </a:r>
            <a:r>
              <a:rPr lang="en-US" altLang="pt-BR" sz="2400" dirty="0" err="1" smtClean="0"/>
              <a:t>cliente</a:t>
            </a:r>
            <a:r>
              <a:rPr lang="en-US" altLang="pt-BR" sz="2400" dirty="0" smtClean="0"/>
              <a:t> </a:t>
            </a:r>
            <a:r>
              <a:rPr lang="en-US" altLang="pt-BR" sz="2400" dirty="0" err="1" smtClean="0"/>
              <a:t>sejam</a:t>
            </a:r>
            <a:r>
              <a:rPr lang="en-US" altLang="pt-BR" sz="2400" dirty="0" smtClean="0"/>
              <a:t> </a:t>
            </a:r>
            <a:r>
              <a:rPr lang="en-US" altLang="pt-BR" sz="2400" dirty="0" err="1" smtClean="0"/>
              <a:t>atendidos</a:t>
            </a:r>
            <a:r>
              <a:rPr lang="en-US" altLang="pt-BR" sz="2400" dirty="0" smtClean="0"/>
              <a:t>;</a:t>
            </a:r>
          </a:p>
          <a:p>
            <a:pPr lvl="1" indent="-457200" algn="just" eaLnBrk="1" hangingPunct="1">
              <a:lnSpc>
                <a:spcPct val="90000"/>
              </a:lnSpc>
              <a:spcBef>
                <a:spcPts val="500"/>
              </a:spcBef>
              <a:buAutoNum type="alphaLcParenR"/>
            </a:pPr>
            <a:r>
              <a:rPr lang="en-US" altLang="pt-BR" sz="2400" dirty="0" err="1" smtClean="0"/>
              <a:t>Definir</a:t>
            </a:r>
            <a:r>
              <a:rPr lang="en-US" altLang="pt-BR" sz="2400" dirty="0"/>
              <a:t> </a:t>
            </a:r>
            <a:r>
              <a:rPr lang="en-US" altLang="pt-BR" sz="2400" dirty="0" err="1" smtClean="0"/>
              <a:t>planos</a:t>
            </a:r>
            <a:r>
              <a:rPr lang="en-US" altLang="pt-BR" sz="2400" dirty="0" smtClean="0"/>
              <a:t> de </a:t>
            </a:r>
            <a:r>
              <a:rPr lang="en-US" altLang="pt-BR" sz="2400" dirty="0" err="1" smtClean="0"/>
              <a:t>contingência</a:t>
            </a:r>
            <a:r>
              <a:rPr lang="en-US" altLang="pt-BR" sz="2400" dirty="0" smtClean="0"/>
              <a:t> de </a:t>
            </a:r>
            <a:r>
              <a:rPr lang="en-US" altLang="pt-BR" sz="2400" dirty="0" err="1" smtClean="0"/>
              <a:t>acordo</a:t>
            </a:r>
            <a:r>
              <a:rPr lang="en-US" altLang="pt-BR" sz="2400" dirty="0" smtClean="0"/>
              <a:t> com o </a:t>
            </a:r>
            <a:r>
              <a:rPr lang="en-US" altLang="pt-BR" sz="2400" dirty="0" err="1" smtClean="0"/>
              <a:t>risco</a:t>
            </a:r>
            <a:r>
              <a:rPr lang="en-US" altLang="pt-BR" sz="2400" dirty="0" smtClean="0"/>
              <a:t> e o </a:t>
            </a:r>
            <a:r>
              <a:rPr lang="en-US" altLang="pt-BR" sz="2400" dirty="0" err="1" smtClean="0"/>
              <a:t>impacto</a:t>
            </a:r>
            <a:r>
              <a:rPr lang="en-US" altLang="pt-BR" sz="2400" dirty="0" smtClean="0"/>
              <a:t> </a:t>
            </a:r>
            <a:r>
              <a:rPr lang="en-US" altLang="pt-BR" sz="2400" dirty="0" err="1" smtClean="0"/>
              <a:t>ao</a:t>
            </a:r>
            <a:r>
              <a:rPr lang="en-US" altLang="pt-BR" sz="2400" dirty="0" smtClean="0"/>
              <a:t> </a:t>
            </a:r>
            <a:r>
              <a:rPr lang="en-US" altLang="pt-BR" sz="2400" dirty="0" err="1" smtClean="0"/>
              <a:t>cliente</a:t>
            </a:r>
            <a:r>
              <a:rPr lang="en-US" altLang="pt-BR" sz="2400" dirty="0" smtClean="0"/>
              <a:t>;</a:t>
            </a:r>
            <a:endParaRPr lang="en-US" altLang="pt-BR" sz="2400" dirty="0"/>
          </a:p>
        </p:txBody>
      </p:sp>
    </p:spTree>
    <p:extLst>
      <p:ext uri="{BB962C8B-B14F-4D97-AF65-F5344CB8AC3E}">
        <p14:creationId xmlns:p14="http://schemas.microsoft.com/office/powerpoint/2010/main" val="1584478643"/>
      </p:ext>
    </p:extLst>
  </p:cSld>
  <p:clrMapOvr>
    <a:masterClrMapping/>
  </p:clrMapOvr>
  <p:transition spd="med">
    <p:wedg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dirty="0" smtClean="0"/>
              <a:t>6.1.2.3 – </a:t>
            </a:r>
            <a:r>
              <a:rPr lang="en-US" altLang="pt-BR" sz="2800" b="1" dirty="0" err="1" smtClean="0"/>
              <a:t>Planos</a:t>
            </a:r>
            <a:r>
              <a:rPr lang="en-US" altLang="pt-BR" sz="2800" b="1" dirty="0" smtClean="0"/>
              <a:t> de </a:t>
            </a:r>
            <a:r>
              <a:rPr lang="en-US" altLang="pt-BR" sz="2800" b="1" dirty="0" err="1" smtClean="0"/>
              <a:t>Contingência</a:t>
            </a:r>
            <a:r>
              <a:rPr lang="en-US" altLang="pt-BR" sz="2800" b="1" dirty="0" smtClean="0"/>
              <a:t> </a:t>
            </a:r>
            <a:endParaRPr lang="en-US" altLang="pt-BR" sz="2800" b="1" dirty="0"/>
          </a:p>
          <a:p>
            <a:pPr marL="0" lvl="1" algn="just" eaLnBrk="1" hangingPunct="1">
              <a:lnSpc>
                <a:spcPct val="90000"/>
              </a:lnSpc>
              <a:spcBef>
                <a:spcPts val="500"/>
              </a:spcBef>
            </a:pPr>
            <a:endParaRPr lang="en-US" altLang="pt-BR" sz="2400" dirty="0" smtClean="0"/>
          </a:p>
          <a:p>
            <a:pPr marL="0" lvl="1" algn="just" eaLnBrk="1" hangingPunct="1">
              <a:lnSpc>
                <a:spcPct val="90000"/>
              </a:lnSpc>
              <a:spcBef>
                <a:spcPts val="500"/>
              </a:spcBef>
            </a:pPr>
            <a:r>
              <a:rPr lang="en-US" altLang="pt-BR" sz="2400" dirty="0" smtClean="0"/>
              <a:t>A </a:t>
            </a:r>
            <a:r>
              <a:rPr lang="en-US" altLang="pt-BR" sz="2400" dirty="0" err="1" smtClean="0"/>
              <a:t>organização</a:t>
            </a:r>
            <a:r>
              <a:rPr lang="en-US" altLang="pt-BR" sz="2400" dirty="0" smtClean="0"/>
              <a:t> </a:t>
            </a:r>
            <a:r>
              <a:rPr lang="en-US" altLang="pt-BR" sz="2400" dirty="0" err="1" smtClean="0"/>
              <a:t>deve</a:t>
            </a:r>
            <a:r>
              <a:rPr lang="en-US" altLang="pt-BR" sz="2400" dirty="0" smtClean="0"/>
              <a:t>:</a:t>
            </a:r>
          </a:p>
          <a:p>
            <a:pPr marL="0" lvl="1" algn="just" eaLnBrk="1" hangingPunct="1">
              <a:lnSpc>
                <a:spcPct val="90000"/>
              </a:lnSpc>
              <a:spcBef>
                <a:spcPts val="500"/>
              </a:spcBef>
            </a:pPr>
            <a:endParaRPr lang="en-US" altLang="pt-BR" sz="2400" dirty="0"/>
          </a:p>
          <a:p>
            <a:pPr lvl="1" indent="-457200" algn="just" eaLnBrk="1" hangingPunct="1">
              <a:lnSpc>
                <a:spcPct val="90000"/>
              </a:lnSpc>
              <a:spcBef>
                <a:spcPts val="500"/>
              </a:spcBef>
              <a:buFont typeface="+mj-lt"/>
              <a:buAutoNum type="alphaLcParenR" startAt="3"/>
            </a:pPr>
            <a:r>
              <a:rPr lang="en-US" altLang="pt-BR" sz="2400" dirty="0" err="1" smtClean="0"/>
              <a:t>Preparar</a:t>
            </a:r>
            <a:r>
              <a:rPr lang="en-US" altLang="pt-BR" sz="2400" dirty="0" smtClean="0"/>
              <a:t> </a:t>
            </a:r>
            <a:r>
              <a:rPr lang="en-US" altLang="pt-BR" sz="2400" dirty="0" err="1" smtClean="0"/>
              <a:t>planos</a:t>
            </a:r>
            <a:r>
              <a:rPr lang="en-US" altLang="pt-BR" sz="2400" dirty="0" smtClean="0"/>
              <a:t> de </a:t>
            </a:r>
            <a:r>
              <a:rPr lang="en-US" altLang="pt-BR" sz="2400" dirty="0" err="1" smtClean="0"/>
              <a:t>contingência</a:t>
            </a:r>
            <a:r>
              <a:rPr lang="en-US" altLang="pt-BR" sz="2400" dirty="0" smtClean="0"/>
              <a:t> para </a:t>
            </a:r>
            <a:r>
              <a:rPr lang="en-US" altLang="pt-BR" sz="2400" dirty="0" err="1" smtClean="0"/>
              <a:t>continuidade</a:t>
            </a:r>
            <a:r>
              <a:rPr lang="en-US" altLang="pt-BR" sz="2400" dirty="0" smtClean="0"/>
              <a:t> do </a:t>
            </a:r>
            <a:r>
              <a:rPr lang="en-US" altLang="pt-BR" sz="2400" dirty="0" err="1" smtClean="0"/>
              <a:t>fornecimento</a:t>
            </a:r>
            <a:r>
              <a:rPr lang="en-US" altLang="pt-BR" sz="2400" dirty="0" smtClean="0"/>
              <a:t> </a:t>
            </a:r>
            <a:r>
              <a:rPr lang="en-US" altLang="pt-BR" sz="2400" dirty="0" err="1" smtClean="0"/>
              <a:t>em</a:t>
            </a:r>
            <a:r>
              <a:rPr lang="en-US" altLang="pt-BR" sz="2400" dirty="0" smtClean="0"/>
              <a:t> </a:t>
            </a:r>
            <a:r>
              <a:rPr lang="en-US" altLang="pt-BR" sz="2400" dirty="0" err="1" smtClean="0"/>
              <a:t>caso</a:t>
            </a:r>
            <a:r>
              <a:rPr lang="en-US" altLang="pt-BR" sz="2400" dirty="0" smtClean="0"/>
              <a:t> de </a:t>
            </a:r>
            <a:r>
              <a:rPr lang="en-US" altLang="pt-BR" sz="2400" dirty="0" err="1" smtClean="0"/>
              <a:t>qualquer</a:t>
            </a:r>
            <a:r>
              <a:rPr lang="en-US" altLang="pt-BR" sz="2400" dirty="0" smtClean="0"/>
              <a:t> um dos </a:t>
            </a:r>
            <a:r>
              <a:rPr lang="en-US" altLang="pt-BR" sz="2400" dirty="0" err="1" smtClean="0"/>
              <a:t>seguintes</a:t>
            </a:r>
            <a:r>
              <a:rPr lang="en-US" altLang="pt-BR" sz="2400" dirty="0" smtClean="0"/>
              <a:t> </a:t>
            </a:r>
            <a:r>
              <a:rPr lang="en-US" altLang="pt-BR" sz="2400" dirty="0" err="1" smtClean="0"/>
              <a:t>eventos</a:t>
            </a:r>
            <a:r>
              <a:rPr lang="en-US" altLang="pt-BR" sz="2400" dirty="0" smtClean="0"/>
              <a:t>: </a:t>
            </a:r>
            <a:r>
              <a:rPr lang="en-US" altLang="pt-BR" sz="2400" dirty="0" err="1" smtClean="0"/>
              <a:t>falhas</a:t>
            </a:r>
            <a:r>
              <a:rPr lang="en-US" altLang="pt-BR" sz="2400" dirty="0" smtClean="0"/>
              <a:t> </a:t>
            </a:r>
            <a:r>
              <a:rPr lang="en-US" altLang="pt-BR" sz="2400" dirty="0" err="1" smtClean="0"/>
              <a:t>em</a:t>
            </a:r>
            <a:r>
              <a:rPr lang="en-US" altLang="pt-BR" sz="2400" dirty="0" smtClean="0"/>
              <a:t> </a:t>
            </a:r>
            <a:r>
              <a:rPr lang="en-US" altLang="pt-BR" sz="2400" dirty="0" err="1" smtClean="0"/>
              <a:t>equipamentos</a:t>
            </a:r>
            <a:r>
              <a:rPr lang="en-US" altLang="pt-BR" sz="2400" dirty="0" smtClean="0"/>
              <a:t> </a:t>
            </a:r>
            <a:r>
              <a:rPr lang="en-US" altLang="pt-BR" sz="2400" dirty="0" err="1" smtClean="0"/>
              <a:t>chave</a:t>
            </a:r>
            <a:r>
              <a:rPr lang="en-US" altLang="pt-BR" sz="2400" dirty="0" smtClean="0"/>
              <a:t> (</a:t>
            </a:r>
            <a:r>
              <a:rPr lang="en-US" altLang="pt-BR" sz="2400" dirty="0" err="1" smtClean="0"/>
              <a:t>ver</a:t>
            </a:r>
            <a:r>
              <a:rPr lang="en-US" altLang="pt-BR" sz="2400" dirty="0" smtClean="0"/>
              <a:t> </a:t>
            </a:r>
            <a:r>
              <a:rPr lang="en-US" altLang="pt-BR" sz="2400" dirty="0" err="1" smtClean="0"/>
              <a:t>Seção</a:t>
            </a:r>
            <a:r>
              <a:rPr lang="en-US" altLang="pt-BR" sz="2400" dirty="0" smtClean="0"/>
              <a:t> 8.5.6.1.1); </a:t>
            </a:r>
            <a:r>
              <a:rPr lang="en-US" altLang="pt-BR" sz="2400" dirty="0" err="1" smtClean="0"/>
              <a:t>interrupção</a:t>
            </a:r>
            <a:r>
              <a:rPr lang="en-US" altLang="pt-BR" sz="2400" dirty="0" smtClean="0"/>
              <a:t> dos </a:t>
            </a:r>
            <a:r>
              <a:rPr lang="en-US" altLang="pt-BR" sz="2400" dirty="0" err="1" smtClean="0"/>
              <a:t>produtos</a:t>
            </a:r>
            <a:r>
              <a:rPr lang="en-US" altLang="pt-BR" sz="2400" dirty="0" smtClean="0"/>
              <a:t>, </a:t>
            </a:r>
            <a:r>
              <a:rPr lang="en-US" altLang="pt-BR" sz="2400" dirty="0" err="1" smtClean="0"/>
              <a:t>processos</a:t>
            </a:r>
            <a:r>
              <a:rPr lang="en-US" altLang="pt-BR" sz="2400" dirty="0" smtClean="0"/>
              <a:t> e </a:t>
            </a:r>
            <a:r>
              <a:rPr lang="en-US" altLang="pt-BR" sz="2400" dirty="0" err="1" smtClean="0"/>
              <a:t>serviços</a:t>
            </a:r>
            <a:r>
              <a:rPr lang="en-US" altLang="pt-BR" sz="2400" dirty="0" smtClean="0"/>
              <a:t> </a:t>
            </a:r>
            <a:r>
              <a:rPr lang="en-US" altLang="pt-BR" sz="2400" dirty="0" err="1" smtClean="0"/>
              <a:t>providos</a:t>
            </a:r>
            <a:r>
              <a:rPr lang="en-US" altLang="pt-BR" sz="2400" dirty="0" smtClean="0"/>
              <a:t> </a:t>
            </a:r>
            <a:r>
              <a:rPr lang="en-US" altLang="pt-BR" sz="2400" dirty="0" err="1" smtClean="0"/>
              <a:t>externamente</a:t>
            </a:r>
            <a:r>
              <a:rPr lang="en-US" altLang="pt-BR" sz="2400" dirty="0" smtClean="0"/>
              <a:t>; </a:t>
            </a:r>
            <a:r>
              <a:rPr lang="en-US" altLang="pt-BR" sz="2400" dirty="0" err="1" smtClean="0"/>
              <a:t>desastres</a:t>
            </a:r>
            <a:r>
              <a:rPr lang="en-US" altLang="pt-BR" sz="2400" dirty="0" smtClean="0"/>
              <a:t> </a:t>
            </a:r>
            <a:r>
              <a:rPr lang="en-US" altLang="pt-BR" sz="2400" dirty="0" err="1" smtClean="0"/>
              <a:t>naturais</a:t>
            </a:r>
            <a:r>
              <a:rPr lang="en-US" altLang="pt-BR" sz="2400" dirty="0" smtClean="0"/>
              <a:t> </a:t>
            </a:r>
            <a:r>
              <a:rPr lang="en-US" altLang="pt-BR" sz="2400" dirty="0" err="1" smtClean="0"/>
              <a:t>recorrentes</a:t>
            </a:r>
            <a:r>
              <a:rPr lang="en-US" altLang="pt-BR" sz="2400" dirty="0" smtClean="0"/>
              <a:t>; </a:t>
            </a:r>
            <a:r>
              <a:rPr lang="en-US" altLang="pt-BR" sz="2400" dirty="0" err="1" smtClean="0"/>
              <a:t>fogo</a:t>
            </a:r>
            <a:r>
              <a:rPr lang="en-US" altLang="pt-BR" sz="2400" dirty="0" smtClean="0"/>
              <a:t>; </a:t>
            </a:r>
            <a:r>
              <a:rPr lang="en-US" altLang="pt-BR" sz="2400" dirty="0" err="1" smtClean="0"/>
              <a:t>interrupções</a:t>
            </a:r>
            <a:r>
              <a:rPr lang="en-US" altLang="pt-BR" sz="2400" dirty="0" smtClean="0"/>
              <a:t> das </a:t>
            </a:r>
            <a:r>
              <a:rPr lang="en-US" altLang="pt-BR" sz="2400" dirty="0" err="1" smtClean="0"/>
              <a:t>utilidades</a:t>
            </a:r>
            <a:r>
              <a:rPr lang="en-US" altLang="pt-BR" sz="2400" dirty="0" smtClean="0"/>
              <a:t>; </a:t>
            </a:r>
            <a:r>
              <a:rPr lang="en-US" altLang="pt-BR" sz="2400" dirty="0" err="1" smtClean="0"/>
              <a:t>falta</a:t>
            </a:r>
            <a:r>
              <a:rPr lang="en-US" altLang="pt-BR" sz="2400" dirty="0" smtClean="0"/>
              <a:t> de </a:t>
            </a:r>
            <a:r>
              <a:rPr lang="en-US" altLang="pt-BR" sz="2400" dirty="0" err="1" smtClean="0"/>
              <a:t>mão</a:t>
            </a:r>
            <a:r>
              <a:rPr lang="en-US" altLang="pt-BR" sz="2400" dirty="0" smtClean="0"/>
              <a:t> de </a:t>
            </a:r>
            <a:r>
              <a:rPr lang="en-US" altLang="pt-BR" sz="2400" dirty="0" err="1" smtClean="0"/>
              <a:t>obra</a:t>
            </a:r>
            <a:r>
              <a:rPr lang="en-US" altLang="pt-BR" sz="2400" dirty="0" smtClean="0"/>
              <a:t>; </a:t>
            </a:r>
            <a:r>
              <a:rPr lang="en-US" altLang="pt-BR" sz="2400" dirty="0" err="1" smtClean="0"/>
              <a:t>ou</a:t>
            </a:r>
            <a:r>
              <a:rPr lang="en-US" altLang="pt-BR" sz="2400" dirty="0" smtClean="0"/>
              <a:t> </a:t>
            </a:r>
            <a:r>
              <a:rPr lang="en-US" altLang="pt-BR" sz="2400" dirty="0" err="1" smtClean="0"/>
              <a:t>rupturas</a:t>
            </a:r>
            <a:r>
              <a:rPr lang="en-US" altLang="pt-BR" sz="2400" dirty="0" smtClean="0"/>
              <a:t> </a:t>
            </a:r>
            <a:r>
              <a:rPr lang="en-US" altLang="pt-BR" sz="2400" dirty="0" err="1" smtClean="0"/>
              <a:t>na</a:t>
            </a:r>
            <a:r>
              <a:rPr lang="en-US" altLang="pt-BR" sz="2400" dirty="0" smtClean="0"/>
              <a:t> </a:t>
            </a:r>
            <a:r>
              <a:rPr lang="en-US" altLang="pt-BR" sz="2400" dirty="0" err="1" smtClean="0"/>
              <a:t>infraestrutura</a:t>
            </a:r>
            <a:r>
              <a:rPr lang="en-US" altLang="pt-BR" sz="2400" dirty="0"/>
              <a:t>;</a:t>
            </a:r>
          </a:p>
        </p:txBody>
      </p:sp>
    </p:spTree>
    <p:extLst>
      <p:ext uri="{BB962C8B-B14F-4D97-AF65-F5344CB8AC3E}">
        <p14:creationId xmlns:p14="http://schemas.microsoft.com/office/powerpoint/2010/main" val="405151899"/>
      </p:ext>
    </p:extLst>
  </p:cSld>
  <p:clrMapOvr>
    <a:masterClrMapping/>
  </p:clrMapOvr>
  <p:transition spd="med">
    <p:wedg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dirty="0" smtClean="0"/>
              <a:t>6.1.2.3 – </a:t>
            </a:r>
            <a:r>
              <a:rPr lang="en-US" altLang="pt-BR" sz="2800" b="1" dirty="0" err="1" smtClean="0"/>
              <a:t>Planos</a:t>
            </a:r>
            <a:r>
              <a:rPr lang="en-US" altLang="pt-BR" sz="2800" b="1" dirty="0" smtClean="0"/>
              <a:t> de </a:t>
            </a:r>
            <a:r>
              <a:rPr lang="en-US" altLang="pt-BR" sz="2800" b="1" dirty="0" err="1" smtClean="0"/>
              <a:t>Contingência</a:t>
            </a:r>
            <a:r>
              <a:rPr lang="en-US" altLang="pt-BR" sz="2800" b="1" dirty="0" smtClean="0"/>
              <a:t> </a:t>
            </a:r>
            <a:endParaRPr lang="en-US" altLang="pt-BR" sz="2800" b="1" dirty="0"/>
          </a:p>
          <a:p>
            <a:pPr marL="0" lvl="1" algn="just" eaLnBrk="1" hangingPunct="1">
              <a:lnSpc>
                <a:spcPct val="90000"/>
              </a:lnSpc>
              <a:spcBef>
                <a:spcPts val="500"/>
              </a:spcBef>
            </a:pPr>
            <a:endParaRPr lang="en-US" altLang="pt-BR" sz="1000" dirty="0" smtClean="0"/>
          </a:p>
          <a:p>
            <a:pPr marL="0" lvl="1" algn="just" eaLnBrk="1" hangingPunct="1">
              <a:lnSpc>
                <a:spcPct val="90000"/>
              </a:lnSpc>
              <a:spcBef>
                <a:spcPts val="500"/>
              </a:spcBef>
            </a:pPr>
            <a:r>
              <a:rPr lang="en-US" altLang="pt-BR" sz="2400" dirty="0" smtClean="0"/>
              <a:t>A </a:t>
            </a:r>
            <a:r>
              <a:rPr lang="en-US" altLang="pt-BR" sz="2400" dirty="0" err="1" smtClean="0"/>
              <a:t>organização</a:t>
            </a:r>
            <a:r>
              <a:rPr lang="en-US" altLang="pt-BR" sz="2400" dirty="0" smtClean="0"/>
              <a:t> </a:t>
            </a:r>
            <a:r>
              <a:rPr lang="en-US" altLang="pt-BR" sz="2400" dirty="0" err="1" smtClean="0"/>
              <a:t>deve</a:t>
            </a:r>
            <a:r>
              <a:rPr lang="en-US" altLang="pt-BR" sz="2400" dirty="0" smtClean="0"/>
              <a:t>:</a:t>
            </a:r>
          </a:p>
          <a:p>
            <a:pPr marL="0" lvl="1" algn="just" eaLnBrk="1" hangingPunct="1">
              <a:lnSpc>
                <a:spcPct val="90000"/>
              </a:lnSpc>
              <a:spcBef>
                <a:spcPts val="500"/>
              </a:spcBef>
            </a:pPr>
            <a:endParaRPr lang="en-US" altLang="pt-BR" sz="1100" dirty="0"/>
          </a:p>
          <a:p>
            <a:pPr lvl="1" indent="-457200" algn="just" eaLnBrk="1" hangingPunct="1">
              <a:lnSpc>
                <a:spcPct val="90000"/>
              </a:lnSpc>
              <a:spcBef>
                <a:spcPts val="500"/>
              </a:spcBef>
              <a:buFont typeface="+mj-lt"/>
              <a:buAutoNum type="alphaLcParenR" startAt="4"/>
            </a:pPr>
            <a:r>
              <a:rPr lang="en-US" altLang="pt-BR" sz="2400" dirty="0" err="1" smtClean="0"/>
              <a:t>Incluir</a:t>
            </a:r>
            <a:r>
              <a:rPr lang="en-US" altLang="pt-BR" sz="2400" dirty="0" smtClean="0"/>
              <a:t>, </a:t>
            </a:r>
            <a:r>
              <a:rPr lang="en-US" altLang="pt-BR" sz="2400" dirty="0" err="1" smtClean="0"/>
              <a:t>como</a:t>
            </a:r>
            <a:r>
              <a:rPr lang="en-US" altLang="pt-BR" sz="2400" dirty="0" smtClean="0"/>
              <a:t> um </a:t>
            </a:r>
            <a:r>
              <a:rPr lang="en-US" altLang="pt-BR" sz="2400" dirty="0" err="1" smtClean="0"/>
              <a:t>suplemento</a:t>
            </a:r>
            <a:r>
              <a:rPr lang="en-US" altLang="pt-BR" sz="2400" dirty="0" smtClean="0"/>
              <a:t> para </a:t>
            </a:r>
            <a:r>
              <a:rPr lang="en-US" altLang="pt-BR" sz="2400" dirty="0" err="1" smtClean="0"/>
              <a:t>os</a:t>
            </a:r>
            <a:r>
              <a:rPr lang="en-US" altLang="pt-BR" sz="2400" dirty="0" smtClean="0"/>
              <a:t> </a:t>
            </a:r>
            <a:r>
              <a:rPr lang="en-US" altLang="pt-BR" sz="2400" dirty="0" err="1" smtClean="0"/>
              <a:t>planos</a:t>
            </a:r>
            <a:r>
              <a:rPr lang="en-US" altLang="pt-BR" sz="2400" dirty="0" smtClean="0"/>
              <a:t> de </a:t>
            </a:r>
            <a:r>
              <a:rPr lang="en-US" altLang="pt-BR" sz="2400" dirty="0" err="1" smtClean="0"/>
              <a:t>contingência</a:t>
            </a:r>
            <a:r>
              <a:rPr lang="en-US" altLang="pt-BR" sz="2400" dirty="0" smtClean="0"/>
              <a:t>, um </a:t>
            </a:r>
            <a:r>
              <a:rPr lang="en-US" altLang="pt-BR" sz="2400" dirty="0" err="1" smtClean="0"/>
              <a:t>processo</a:t>
            </a:r>
            <a:r>
              <a:rPr lang="en-US" altLang="pt-BR" sz="2400" dirty="0" smtClean="0"/>
              <a:t> de </a:t>
            </a:r>
            <a:r>
              <a:rPr lang="en-US" altLang="pt-BR" sz="2400" dirty="0" err="1" smtClean="0"/>
              <a:t>notificação</a:t>
            </a:r>
            <a:r>
              <a:rPr lang="en-US" altLang="pt-BR" sz="2400" dirty="0" smtClean="0"/>
              <a:t> </a:t>
            </a:r>
            <a:r>
              <a:rPr lang="en-US" altLang="pt-BR" sz="2400" dirty="0" err="1" smtClean="0"/>
              <a:t>ao</a:t>
            </a:r>
            <a:r>
              <a:rPr lang="en-US" altLang="pt-BR" sz="2400" dirty="0" smtClean="0"/>
              <a:t> </a:t>
            </a:r>
            <a:r>
              <a:rPr lang="en-US" altLang="pt-BR" sz="2400" dirty="0" err="1" smtClean="0"/>
              <a:t>cliente</a:t>
            </a:r>
            <a:r>
              <a:rPr lang="en-US" altLang="pt-BR" sz="2400" dirty="0" smtClean="0"/>
              <a:t> e </a:t>
            </a:r>
            <a:r>
              <a:rPr lang="en-US" altLang="pt-BR" sz="2400" dirty="0" err="1" smtClean="0"/>
              <a:t>outras</a:t>
            </a:r>
            <a:r>
              <a:rPr lang="en-US" altLang="pt-BR" sz="2400" dirty="0" smtClean="0"/>
              <a:t> </a:t>
            </a:r>
            <a:r>
              <a:rPr lang="en-US" altLang="pt-BR" sz="2400" dirty="0" err="1" smtClean="0"/>
              <a:t>partes</a:t>
            </a:r>
            <a:r>
              <a:rPr lang="en-US" altLang="pt-BR" sz="2400" dirty="0" smtClean="0"/>
              <a:t> </a:t>
            </a:r>
            <a:r>
              <a:rPr lang="en-US" altLang="pt-BR" sz="2400" dirty="0" err="1" smtClean="0"/>
              <a:t>interessadas</a:t>
            </a:r>
            <a:r>
              <a:rPr lang="en-US" altLang="pt-BR" sz="2400" dirty="0" smtClean="0"/>
              <a:t> da </a:t>
            </a:r>
            <a:r>
              <a:rPr lang="en-US" altLang="pt-BR" sz="2400" dirty="0" err="1" smtClean="0"/>
              <a:t>extensão</a:t>
            </a:r>
            <a:r>
              <a:rPr lang="en-US" altLang="pt-BR" sz="2400" dirty="0" smtClean="0"/>
              <a:t> e da </a:t>
            </a:r>
            <a:r>
              <a:rPr lang="en-US" altLang="pt-BR" sz="2400" dirty="0" err="1" smtClean="0"/>
              <a:t>duração</a:t>
            </a:r>
            <a:r>
              <a:rPr lang="en-US" altLang="pt-BR" sz="2400" dirty="0" smtClean="0"/>
              <a:t> de </a:t>
            </a:r>
            <a:r>
              <a:rPr lang="en-US" altLang="pt-BR" sz="2400" dirty="0" err="1" smtClean="0"/>
              <a:t>qualquer</a:t>
            </a:r>
            <a:r>
              <a:rPr lang="en-US" altLang="pt-BR" sz="2400" dirty="0" smtClean="0"/>
              <a:t> </a:t>
            </a:r>
            <a:r>
              <a:rPr lang="en-US" altLang="pt-BR" sz="2400" dirty="0" err="1" smtClean="0"/>
              <a:t>situação</a:t>
            </a:r>
            <a:r>
              <a:rPr lang="en-US" altLang="pt-BR" sz="2400" dirty="0" smtClean="0"/>
              <a:t> que </a:t>
            </a:r>
            <a:r>
              <a:rPr lang="en-US" altLang="pt-BR" sz="2400" dirty="0" err="1" smtClean="0"/>
              <a:t>impacte</a:t>
            </a:r>
            <a:r>
              <a:rPr lang="en-US" altLang="pt-BR" sz="2400" dirty="0" smtClean="0"/>
              <a:t> as </a:t>
            </a:r>
            <a:r>
              <a:rPr lang="en-US" altLang="pt-BR" sz="2400" dirty="0" err="1" smtClean="0"/>
              <a:t>operações</a:t>
            </a:r>
            <a:r>
              <a:rPr lang="en-US" altLang="pt-BR" sz="2400" dirty="0" smtClean="0"/>
              <a:t> do </a:t>
            </a:r>
            <a:r>
              <a:rPr lang="en-US" altLang="pt-BR" sz="2400" dirty="0" err="1" smtClean="0"/>
              <a:t>cliente</a:t>
            </a:r>
            <a:r>
              <a:rPr lang="en-US" altLang="pt-BR" sz="2400" dirty="0" smtClean="0"/>
              <a:t>;</a:t>
            </a:r>
          </a:p>
          <a:p>
            <a:pPr lvl="1" indent="-457200" algn="just" eaLnBrk="1" hangingPunct="1">
              <a:lnSpc>
                <a:spcPct val="90000"/>
              </a:lnSpc>
              <a:spcBef>
                <a:spcPts val="500"/>
              </a:spcBef>
              <a:buFont typeface="+mj-lt"/>
              <a:buAutoNum type="alphaLcParenR" startAt="4"/>
            </a:pPr>
            <a:r>
              <a:rPr lang="en-US" altLang="pt-BR" sz="2400" dirty="0" err="1" smtClean="0"/>
              <a:t>Testar</a:t>
            </a:r>
            <a:r>
              <a:rPr lang="en-US" altLang="pt-BR" sz="2400" dirty="0" smtClean="0"/>
              <a:t> </a:t>
            </a:r>
            <a:r>
              <a:rPr lang="en-US" altLang="pt-BR" sz="2400" dirty="0" err="1" smtClean="0"/>
              <a:t>periodicamente</a:t>
            </a:r>
            <a:r>
              <a:rPr lang="en-US" altLang="pt-BR" sz="2400" dirty="0" smtClean="0"/>
              <a:t> </a:t>
            </a:r>
            <a:r>
              <a:rPr lang="en-US" altLang="pt-BR" sz="2400" dirty="0" err="1" smtClean="0"/>
              <a:t>os</a:t>
            </a:r>
            <a:r>
              <a:rPr lang="en-US" altLang="pt-BR" sz="2400" dirty="0" smtClean="0"/>
              <a:t> </a:t>
            </a:r>
            <a:r>
              <a:rPr lang="en-US" altLang="pt-BR" sz="2400" dirty="0" err="1" smtClean="0"/>
              <a:t>planos</a:t>
            </a:r>
            <a:r>
              <a:rPr lang="en-US" altLang="pt-BR" sz="2400" dirty="0" smtClean="0"/>
              <a:t> de </a:t>
            </a:r>
            <a:r>
              <a:rPr lang="en-US" altLang="pt-BR" sz="2400" dirty="0" err="1" smtClean="0"/>
              <a:t>contingência</a:t>
            </a:r>
            <a:r>
              <a:rPr lang="en-US" altLang="pt-BR" sz="2400" dirty="0" smtClean="0"/>
              <a:t> </a:t>
            </a:r>
            <a:r>
              <a:rPr lang="en-US" altLang="pt-BR" sz="2400" dirty="0" err="1" smtClean="0"/>
              <a:t>em</a:t>
            </a:r>
            <a:r>
              <a:rPr lang="en-US" altLang="pt-BR" sz="2400" dirty="0" smtClean="0"/>
              <a:t> </a:t>
            </a:r>
            <a:r>
              <a:rPr lang="en-US" altLang="pt-BR" sz="2400" dirty="0" err="1" smtClean="0"/>
              <a:t>relação</a:t>
            </a:r>
            <a:r>
              <a:rPr lang="en-US" altLang="pt-BR" sz="2400" dirty="0" smtClean="0"/>
              <a:t> à </a:t>
            </a:r>
            <a:r>
              <a:rPr lang="en-US" altLang="pt-BR" sz="2400" dirty="0" err="1" smtClean="0"/>
              <a:t>sua</a:t>
            </a:r>
            <a:r>
              <a:rPr lang="en-US" altLang="pt-BR" sz="2400" dirty="0" smtClean="0"/>
              <a:t> </a:t>
            </a:r>
            <a:r>
              <a:rPr lang="en-US" altLang="pt-BR" sz="2400" dirty="0" err="1" smtClean="0"/>
              <a:t>eficácia</a:t>
            </a:r>
            <a:r>
              <a:rPr lang="en-US" altLang="pt-BR" sz="2400" dirty="0" smtClean="0"/>
              <a:t> (</a:t>
            </a:r>
            <a:r>
              <a:rPr lang="en-US" altLang="pt-BR" sz="2400" dirty="0" err="1" smtClean="0"/>
              <a:t>por</a:t>
            </a:r>
            <a:r>
              <a:rPr lang="en-US" altLang="pt-BR" sz="2400" dirty="0" smtClean="0"/>
              <a:t> </a:t>
            </a:r>
            <a:r>
              <a:rPr lang="en-US" altLang="pt-BR" sz="2400" dirty="0" err="1" smtClean="0"/>
              <a:t>exemplo</a:t>
            </a:r>
            <a:r>
              <a:rPr lang="en-US" altLang="pt-BR" sz="2400" dirty="0" smtClean="0"/>
              <a:t>, </a:t>
            </a:r>
            <a:r>
              <a:rPr lang="en-US" altLang="pt-BR" sz="2400" dirty="0" err="1" smtClean="0"/>
              <a:t>simulaçoes</a:t>
            </a:r>
            <a:r>
              <a:rPr lang="en-US" altLang="pt-BR" sz="2400" dirty="0" smtClean="0"/>
              <a:t>, </a:t>
            </a:r>
            <a:r>
              <a:rPr lang="en-US" altLang="pt-BR" sz="2400" dirty="0" err="1" smtClean="0"/>
              <a:t>conforme</a:t>
            </a:r>
            <a:r>
              <a:rPr lang="en-US" altLang="pt-BR" sz="2400" dirty="0" smtClean="0"/>
              <a:t> </a:t>
            </a:r>
            <a:r>
              <a:rPr lang="en-US" altLang="pt-BR" sz="2400" dirty="0" err="1" smtClean="0"/>
              <a:t>apropriado</a:t>
            </a:r>
            <a:r>
              <a:rPr lang="en-US" altLang="pt-BR" sz="2400" dirty="0" smtClean="0"/>
              <a:t>);</a:t>
            </a:r>
          </a:p>
          <a:p>
            <a:pPr lvl="1" indent="-457200" algn="just" eaLnBrk="1" hangingPunct="1">
              <a:lnSpc>
                <a:spcPct val="90000"/>
              </a:lnSpc>
              <a:spcBef>
                <a:spcPts val="500"/>
              </a:spcBef>
              <a:buFont typeface="+mj-lt"/>
              <a:buAutoNum type="alphaLcParenR" startAt="4"/>
            </a:pPr>
            <a:r>
              <a:rPr lang="en-US" altLang="pt-BR" sz="2400" dirty="0" err="1" smtClean="0"/>
              <a:t>Conduzir</a:t>
            </a:r>
            <a:r>
              <a:rPr lang="en-US" altLang="pt-BR" sz="2400" dirty="0" smtClean="0"/>
              <a:t> </a:t>
            </a:r>
            <a:r>
              <a:rPr lang="en-US" altLang="pt-BR" sz="2400" dirty="0" err="1" smtClean="0"/>
              <a:t>análise</a:t>
            </a:r>
            <a:r>
              <a:rPr lang="en-US" altLang="pt-BR" sz="2400" dirty="0" smtClean="0"/>
              <a:t> </a:t>
            </a:r>
            <a:r>
              <a:rPr lang="en-US" altLang="pt-BR" sz="2400" dirty="0" err="1" smtClean="0"/>
              <a:t>crítica</a:t>
            </a:r>
            <a:r>
              <a:rPr lang="en-US" altLang="pt-BR" sz="2400" dirty="0" smtClean="0"/>
              <a:t> do </a:t>
            </a:r>
            <a:r>
              <a:rPr lang="en-US" altLang="pt-BR" sz="2400" dirty="0" err="1" smtClean="0"/>
              <a:t>plano</a:t>
            </a:r>
            <a:r>
              <a:rPr lang="en-US" altLang="pt-BR" sz="2400" dirty="0" smtClean="0"/>
              <a:t> de </a:t>
            </a:r>
            <a:r>
              <a:rPr lang="en-US" altLang="pt-BR" sz="2400" dirty="0" err="1" smtClean="0"/>
              <a:t>contingência</a:t>
            </a:r>
            <a:r>
              <a:rPr lang="en-US" altLang="pt-BR" sz="2400" dirty="0" smtClean="0"/>
              <a:t> (no </a:t>
            </a:r>
            <a:r>
              <a:rPr lang="en-US" altLang="pt-BR" sz="2400" dirty="0" err="1" smtClean="0"/>
              <a:t>mínimo</a:t>
            </a:r>
            <a:r>
              <a:rPr lang="en-US" altLang="pt-BR" sz="2400" dirty="0" smtClean="0"/>
              <a:t> </a:t>
            </a:r>
            <a:r>
              <a:rPr lang="en-US" altLang="pt-BR" sz="2400" dirty="0" err="1" smtClean="0"/>
              <a:t>anualmente</a:t>
            </a:r>
            <a:r>
              <a:rPr lang="en-US" altLang="pt-BR" sz="2400" dirty="0" smtClean="0"/>
              <a:t>) </a:t>
            </a:r>
            <a:r>
              <a:rPr lang="en-US" altLang="pt-BR" sz="2400" dirty="0" err="1" smtClean="0"/>
              <a:t>usando</a:t>
            </a:r>
            <a:r>
              <a:rPr lang="en-US" altLang="pt-BR" sz="2400" dirty="0" smtClean="0"/>
              <a:t> </a:t>
            </a:r>
            <a:r>
              <a:rPr lang="en-US" altLang="pt-BR" sz="2400" dirty="0" err="1" smtClean="0"/>
              <a:t>uma</a:t>
            </a:r>
            <a:r>
              <a:rPr lang="en-US" altLang="pt-BR" sz="2400" dirty="0" smtClean="0"/>
              <a:t> </a:t>
            </a:r>
            <a:r>
              <a:rPr lang="en-US" altLang="pt-BR" sz="2400" dirty="0" err="1" smtClean="0"/>
              <a:t>equipe</a:t>
            </a:r>
            <a:r>
              <a:rPr lang="en-US" altLang="pt-BR" sz="2400" dirty="0" smtClean="0"/>
              <a:t> </a:t>
            </a:r>
            <a:r>
              <a:rPr lang="en-US" altLang="pt-BR" sz="2400" dirty="0" err="1" smtClean="0"/>
              <a:t>multidisciplinar</a:t>
            </a:r>
            <a:r>
              <a:rPr lang="en-US" altLang="pt-BR" sz="2400" dirty="0" smtClean="0"/>
              <a:t> </a:t>
            </a:r>
            <a:r>
              <a:rPr lang="en-US" altLang="pt-BR" sz="2400" dirty="0" err="1" smtClean="0"/>
              <a:t>incluindo</a:t>
            </a:r>
            <a:r>
              <a:rPr lang="en-US" altLang="pt-BR" sz="2400" dirty="0" smtClean="0"/>
              <a:t> a </a:t>
            </a:r>
            <a:r>
              <a:rPr lang="en-US" altLang="pt-BR" sz="2400" dirty="0" err="1" smtClean="0"/>
              <a:t>alta</a:t>
            </a:r>
            <a:r>
              <a:rPr lang="en-US" altLang="pt-BR" sz="2400" dirty="0" smtClean="0"/>
              <a:t> </a:t>
            </a:r>
            <a:r>
              <a:rPr lang="en-US" altLang="pt-BR" sz="2400" dirty="0" err="1" smtClean="0"/>
              <a:t>direção</a:t>
            </a:r>
            <a:r>
              <a:rPr lang="en-US" altLang="pt-BR" sz="2400" dirty="0" smtClean="0"/>
              <a:t> e </a:t>
            </a:r>
            <a:r>
              <a:rPr lang="en-US" altLang="pt-BR" sz="2400" dirty="0" err="1" smtClean="0"/>
              <a:t>atualizar</a:t>
            </a:r>
            <a:r>
              <a:rPr lang="en-US" altLang="pt-BR" sz="2400" dirty="0" smtClean="0"/>
              <a:t> </a:t>
            </a:r>
            <a:r>
              <a:rPr lang="en-US" altLang="pt-BR" sz="2400" dirty="0" err="1" smtClean="0"/>
              <a:t>conforme</a:t>
            </a:r>
            <a:r>
              <a:rPr lang="en-US" altLang="pt-BR" sz="2400" dirty="0" smtClean="0"/>
              <a:t> </a:t>
            </a:r>
            <a:r>
              <a:rPr lang="en-US" altLang="pt-BR" sz="2400" dirty="0" err="1" smtClean="0"/>
              <a:t>necessário</a:t>
            </a:r>
            <a:r>
              <a:rPr lang="en-US" altLang="pt-BR" sz="2400" dirty="0" smtClean="0"/>
              <a:t>;</a:t>
            </a:r>
            <a:endParaRPr lang="en-US" altLang="pt-BR" sz="2400" dirty="0"/>
          </a:p>
        </p:txBody>
      </p:sp>
    </p:spTree>
    <p:extLst>
      <p:ext uri="{BB962C8B-B14F-4D97-AF65-F5344CB8AC3E}">
        <p14:creationId xmlns:p14="http://schemas.microsoft.com/office/powerpoint/2010/main" val="1804143452"/>
      </p:ext>
    </p:extLst>
  </p:cSld>
  <p:clrMapOvr>
    <a:masterClrMapping/>
  </p:clrMapOvr>
  <p:transition spd="med">
    <p:wedg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dirty="0" smtClean="0"/>
              <a:t>6.1.2.3 – </a:t>
            </a:r>
            <a:r>
              <a:rPr lang="en-US" altLang="pt-BR" sz="2800" b="1" dirty="0" err="1" smtClean="0"/>
              <a:t>Planos</a:t>
            </a:r>
            <a:r>
              <a:rPr lang="en-US" altLang="pt-BR" sz="2800" b="1" dirty="0" smtClean="0"/>
              <a:t> de </a:t>
            </a:r>
            <a:r>
              <a:rPr lang="en-US" altLang="pt-BR" sz="2800" b="1" dirty="0" err="1" smtClean="0"/>
              <a:t>Contingência</a:t>
            </a:r>
            <a:r>
              <a:rPr lang="en-US" altLang="pt-BR" sz="2800" b="1" dirty="0" smtClean="0"/>
              <a:t> </a:t>
            </a:r>
            <a:endParaRPr lang="en-US" altLang="pt-BR" sz="2800" b="1" dirty="0"/>
          </a:p>
          <a:p>
            <a:pPr marL="0" lvl="1" algn="just" eaLnBrk="1" hangingPunct="1">
              <a:lnSpc>
                <a:spcPct val="90000"/>
              </a:lnSpc>
              <a:spcBef>
                <a:spcPts val="500"/>
              </a:spcBef>
            </a:pPr>
            <a:endParaRPr lang="en-US" altLang="pt-BR" sz="1000" dirty="0" smtClean="0"/>
          </a:p>
          <a:p>
            <a:pPr marL="0" lvl="1" algn="just" eaLnBrk="1" hangingPunct="1">
              <a:lnSpc>
                <a:spcPct val="90000"/>
              </a:lnSpc>
              <a:spcBef>
                <a:spcPts val="500"/>
              </a:spcBef>
            </a:pPr>
            <a:r>
              <a:rPr lang="en-US" altLang="pt-BR" sz="2400" dirty="0" smtClean="0"/>
              <a:t>A </a:t>
            </a:r>
            <a:r>
              <a:rPr lang="en-US" altLang="pt-BR" sz="2400" dirty="0" err="1" smtClean="0"/>
              <a:t>organização</a:t>
            </a:r>
            <a:r>
              <a:rPr lang="en-US" altLang="pt-BR" sz="2400" dirty="0" smtClean="0"/>
              <a:t> </a:t>
            </a:r>
            <a:r>
              <a:rPr lang="en-US" altLang="pt-BR" sz="2400" dirty="0" err="1" smtClean="0"/>
              <a:t>deve</a:t>
            </a:r>
            <a:r>
              <a:rPr lang="en-US" altLang="pt-BR" sz="2400" dirty="0" smtClean="0"/>
              <a:t>:</a:t>
            </a:r>
          </a:p>
          <a:p>
            <a:pPr marL="0" lvl="1" algn="just" eaLnBrk="1" hangingPunct="1">
              <a:lnSpc>
                <a:spcPct val="90000"/>
              </a:lnSpc>
              <a:spcBef>
                <a:spcPts val="500"/>
              </a:spcBef>
            </a:pPr>
            <a:endParaRPr lang="en-US" altLang="pt-BR" sz="1100" dirty="0"/>
          </a:p>
          <a:p>
            <a:pPr lvl="1" indent="-457200" algn="just" eaLnBrk="1" hangingPunct="1">
              <a:lnSpc>
                <a:spcPct val="90000"/>
              </a:lnSpc>
              <a:spcBef>
                <a:spcPts val="500"/>
              </a:spcBef>
              <a:buFont typeface="+mj-lt"/>
              <a:buAutoNum type="alphaLcParenR" startAt="7"/>
            </a:pPr>
            <a:r>
              <a:rPr lang="en-US" altLang="pt-BR" sz="2400" dirty="0" err="1" smtClean="0"/>
              <a:t>Documentar</a:t>
            </a:r>
            <a:r>
              <a:rPr lang="en-US" altLang="pt-BR" sz="2400" dirty="0" smtClean="0"/>
              <a:t> </a:t>
            </a:r>
            <a:r>
              <a:rPr lang="en-US" altLang="pt-BR" sz="2400" dirty="0" err="1" smtClean="0"/>
              <a:t>os</a:t>
            </a:r>
            <a:r>
              <a:rPr lang="en-US" altLang="pt-BR" sz="2400" dirty="0" smtClean="0"/>
              <a:t> </a:t>
            </a:r>
            <a:r>
              <a:rPr lang="en-US" altLang="pt-BR" sz="2400" dirty="0" err="1" smtClean="0"/>
              <a:t>planos</a:t>
            </a:r>
            <a:r>
              <a:rPr lang="en-US" altLang="pt-BR" sz="2400" dirty="0" smtClean="0"/>
              <a:t> de </a:t>
            </a:r>
            <a:r>
              <a:rPr lang="en-US" altLang="pt-BR" sz="2400" dirty="0" err="1" smtClean="0"/>
              <a:t>contingência</a:t>
            </a:r>
            <a:r>
              <a:rPr lang="en-US" altLang="pt-BR" sz="2400" dirty="0" smtClean="0"/>
              <a:t> e </a:t>
            </a:r>
            <a:r>
              <a:rPr lang="en-US" altLang="pt-BR" sz="2400" dirty="0" err="1" smtClean="0"/>
              <a:t>reter</a:t>
            </a:r>
            <a:r>
              <a:rPr lang="en-US" altLang="pt-BR" sz="2400" dirty="0" smtClean="0"/>
              <a:t> </a:t>
            </a:r>
            <a:r>
              <a:rPr lang="en-US" altLang="pt-BR" sz="2400" dirty="0" err="1" smtClean="0"/>
              <a:t>informações</a:t>
            </a:r>
            <a:r>
              <a:rPr lang="en-US" altLang="pt-BR" sz="2400" dirty="0" smtClean="0"/>
              <a:t> </a:t>
            </a:r>
            <a:r>
              <a:rPr lang="en-US" altLang="pt-BR" sz="2400" dirty="0" err="1" smtClean="0"/>
              <a:t>documentadas</a:t>
            </a:r>
            <a:r>
              <a:rPr lang="en-US" altLang="pt-BR" sz="2400" dirty="0" smtClean="0"/>
              <a:t> </a:t>
            </a:r>
            <a:r>
              <a:rPr lang="en-US" altLang="pt-BR" sz="2400" dirty="0" err="1" smtClean="0"/>
              <a:t>descrevendo</a:t>
            </a:r>
            <a:r>
              <a:rPr lang="en-US" altLang="pt-BR" sz="2400" dirty="0" smtClean="0"/>
              <a:t> </a:t>
            </a:r>
            <a:r>
              <a:rPr lang="en-US" altLang="pt-BR" sz="2400" dirty="0" err="1" smtClean="0"/>
              <a:t>quaisquer</a:t>
            </a:r>
            <a:r>
              <a:rPr lang="en-US" altLang="pt-BR" sz="2400" dirty="0" smtClean="0"/>
              <a:t> </a:t>
            </a:r>
            <a:r>
              <a:rPr lang="en-US" altLang="pt-BR" sz="2400" dirty="0" err="1" smtClean="0"/>
              <a:t>revisões</a:t>
            </a:r>
            <a:r>
              <a:rPr lang="en-US" altLang="pt-BR" sz="2400" dirty="0" smtClean="0"/>
              <a:t>, </a:t>
            </a:r>
            <a:r>
              <a:rPr lang="en-US" altLang="pt-BR" sz="2400" dirty="0" err="1" smtClean="0"/>
              <a:t>incluindo</a:t>
            </a:r>
            <a:r>
              <a:rPr lang="en-US" altLang="pt-BR" sz="2400" dirty="0" smtClean="0"/>
              <a:t> a(o) </a:t>
            </a:r>
            <a:r>
              <a:rPr lang="en-US" altLang="pt-BR" sz="2400" dirty="0" err="1" smtClean="0"/>
              <a:t>pessoa</a:t>
            </a:r>
            <a:r>
              <a:rPr lang="en-US" altLang="pt-BR" sz="2400" dirty="0" smtClean="0"/>
              <a:t>(l) que </a:t>
            </a:r>
            <a:r>
              <a:rPr lang="en-US" altLang="pt-BR" sz="2400" dirty="0" err="1" smtClean="0"/>
              <a:t>autorizou</a:t>
            </a:r>
            <a:r>
              <a:rPr lang="en-US" altLang="pt-BR" sz="2400" dirty="0" smtClean="0"/>
              <a:t> a(s) </a:t>
            </a:r>
            <a:r>
              <a:rPr lang="en-US" altLang="pt-BR" sz="2400" dirty="0" err="1" smtClean="0"/>
              <a:t>mudança</a:t>
            </a:r>
            <a:r>
              <a:rPr lang="en-US" altLang="pt-BR" sz="2400" dirty="0" smtClean="0"/>
              <a:t>(s).</a:t>
            </a:r>
          </a:p>
          <a:p>
            <a:pPr marL="0" lvl="1" algn="just" eaLnBrk="1" hangingPunct="1">
              <a:lnSpc>
                <a:spcPct val="90000"/>
              </a:lnSpc>
              <a:spcBef>
                <a:spcPts val="500"/>
              </a:spcBef>
            </a:pPr>
            <a:endParaRPr lang="en-US" altLang="pt-BR" sz="1050" dirty="0"/>
          </a:p>
          <a:p>
            <a:pPr marL="0" lvl="1" algn="just" eaLnBrk="1" hangingPunct="1">
              <a:lnSpc>
                <a:spcPct val="90000"/>
              </a:lnSpc>
              <a:spcBef>
                <a:spcPts val="500"/>
              </a:spcBef>
            </a:pPr>
            <a:r>
              <a:rPr lang="en-US" altLang="pt-BR" sz="2400" dirty="0" err="1" smtClean="0"/>
              <a:t>Os</a:t>
            </a:r>
            <a:r>
              <a:rPr lang="en-US" altLang="pt-BR" sz="2400" dirty="0" smtClean="0"/>
              <a:t> </a:t>
            </a:r>
            <a:r>
              <a:rPr lang="en-US" altLang="pt-BR" sz="2400" dirty="0" err="1" smtClean="0"/>
              <a:t>planos</a:t>
            </a:r>
            <a:r>
              <a:rPr lang="en-US" altLang="pt-BR" sz="2400" dirty="0" smtClean="0"/>
              <a:t> de </a:t>
            </a:r>
            <a:r>
              <a:rPr lang="en-US" altLang="pt-BR" sz="2400" dirty="0" err="1" smtClean="0"/>
              <a:t>contingência</a:t>
            </a:r>
            <a:r>
              <a:rPr lang="en-US" altLang="pt-BR" sz="2400" dirty="0" smtClean="0"/>
              <a:t> </a:t>
            </a:r>
            <a:r>
              <a:rPr lang="en-US" altLang="pt-BR" sz="2400" dirty="0" err="1" smtClean="0"/>
              <a:t>devem</a:t>
            </a:r>
            <a:r>
              <a:rPr lang="en-US" altLang="pt-BR" sz="2400" dirty="0" smtClean="0"/>
              <a:t> </a:t>
            </a:r>
            <a:r>
              <a:rPr lang="en-US" altLang="pt-BR" sz="2400" dirty="0" err="1" smtClean="0"/>
              <a:t>incluir</a:t>
            </a:r>
            <a:r>
              <a:rPr lang="en-US" altLang="pt-BR" sz="2400" dirty="0" smtClean="0"/>
              <a:t> </a:t>
            </a:r>
            <a:r>
              <a:rPr lang="en-US" altLang="pt-BR" sz="2400" dirty="0" err="1" smtClean="0"/>
              <a:t>disposições</a:t>
            </a:r>
            <a:r>
              <a:rPr lang="en-US" altLang="pt-BR" sz="2400" dirty="0" smtClean="0"/>
              <a:t> para </a:t>
            </a:r>
            <a:r>
              <a:rPr lang="en-US" altLang="pt-BR" sz="2400" dirty="0" err="1" smtClean="0"/>
              <a:t>validar</a:t>
            </a:r>
            <a:r>
              <a:rPr lang="en-US" altLang="pt-BR" sz="2400" dirty="0" smtClean="0"/>
              <a:t> que o </a:t>
            </a:r>
            <a:r>
              <a:rPr lang="en-US" altLang="pt-BR" sz="2400" dirty="0" err="1" smtClean="0"/>
              <a:t>produto</a:t>
            </a:r>
            <a:r>
              <a:rPr lang="en-US" altLang="pt-BR" sz="2400" dirty="0" smtClean="0"/>
              <a:t> </a:t>
            </a:r>
            <a:r>
              <a:rPr lang="en-US" altLang="pt-BR" sz="2400" dirty="0" err="1" smtClean="0"/>
              <a:t>manufaturado</a:t>
            </a:r>
            <a:r>
              <a:rPr lang="en-US" altLang="pt-BR" sz="2400" dirty="0" smtClean="0"/>
              <a:t> continua a </a:t>
            </a:r>
            <a:r>
              <a:rPr lang="en-US" altLang="pt-BR" sz="2400" dirty="0" err="1" smtClean="0"/>
              <a:t>atender</a:t>
            </a:r>
            <a:r>
              <a:rPr lang="en-US" altLang="pt-BR" sz="2400" dirty="0" smtClean="0"/>
              <a:t> as </a:t>
            </a:r>
            <a:r>
              <a:rPr lang="en-US" altLang="pt-BR" sz="2400" dirty="0" err="1" smtClean="0"/>
              <a:t>especificações</a:t>
            </a:r>
            <a:r>
              <a:rPr lang="en-US" altLang="pt-BR" sz="2400" dirty="0" smtClean="0"/>
              <a:t> do </a:t>
            </a:r>
            <a:r>
              <a:rPr lang="en-US" altLang="pt-BR" sz="2400" dirty="0" err="1" smtClean="0"/>
              <a:t>cliente</a:t>
            </a:r>
            <a:r>
              <a:rPr lang="en-US" altLang="pt-BR" sz="2400" dirty="0" smtClean="0"/>
              <a:t> </a:t>
            </a:r>
            <a:r>
              <a:rPr lang="en-US" altLang="pt-BR" sz="2400" dirty="0" err="1" smtClean="0"/>
              <a:t>após</a:t>
            </a:r>
            <a:r>
              <a:rPr lang="en-US" altLang="pt-BR" sz="2400" dirty="0" smtClean="0"/>
              <a:t> o </a:t>
            </a:r>
            <a:r>
              <a:rPr lang="en-US" altLang="pt-BR" sz="2400" dirty="0" err="1" smtClean="0"/>
              <a:t>reinício</a:t>
            </a:r>
            <a:r>
              <a:rPr lang="en-US" altLang="pt-BR" sz="2400" dirty="0" smtClean="0"/>
              <a:t> da </a:t>
            </a:r>
            <a:r>
              <a:rPr lang="en-US" altLang="pt-BR" sz="2400" dirty="0" err="1" smtClean="0"/>
              <a:t>produção</a:t>
            </a:r>
            <a:r>
              <a:rPr lang="en-US" altLang="pt-BR" sz="2400" dirty="0" smtClean="0"/>
              <a:t> </a:t>
            </a:r>
            <a:r>
              <a:rPr lang="en-US" altLang="pt-BR" sz="2400" dirty="0" err="1" smtClean="0"/>
              <a:t>seguida</a:t>
            </a:r>
            <a:r>
              <a:rPr lang="en-US" altLang="pt-BR" sz="2400" dirty="0" smtClean="0"/>
              <a:t> de </a:t>
            </a:r>
            <a:r>
              <a:rPr lang="en-US" altLang="pt-BR" sz="2400" dirty="0" err="1" smtClean="0"/>
              <a:t>uma</a:t>
            </a:r>
            <a:r>
              <a:rPr lang="en-US" altLang="pt-BR" sz="2400" dirty="0" smtClean="0"/>
              <a:t> </a:t>
            </a:r>
            <a:r>
              <a:rPr lang="en-US" altLang="pt-BR" sz="2400" dirty="0" err="1" smtClean="0"/>
              <a:t>emergência</a:t>
            </a:r>
            <a:r>
              <a:rPr lang="en-US" altLang="pt-BR" sz="2400" dirty="0" smtClean="0"/>
              <a:t> </a:t>
            </a:r>
            <a:r>
              <a:rPr lang="en-US" altLang="pt-BR" sz="2400" dirty="0" err="1" smtClean="0"/>
              <a:t>em</a:t>
            </a:r>
            <a:r>
              <a:rPr lang="en-US" altLang="pt-BR" sz="2400" dirty="0" smtClean="0"/>
              <a:t> que a </a:t>
            </a:r>
            <a:r>
              <a:rPr lang="en-US" altLang="pt-BR" sz="2400" dirty="0" err="1" smtClean="0"/>
              <a:t>produção</a:t>
            </a:r>
            <a:r>
              <a:rPr lang="en-US" altLang="pt-BR" sz="2400" dirty="0" smtClean="0"/>
              <a:t> </a:t>
            </a:r>
            <a:r>
              <a:rPr lang="en-US" altLang="pt-BR" sz="2400" dirty="0" err="1" smtClean="0"/>
              <a:t>foi</a:t>
            </a:r>
            <a:r>
              <a:rPr lang="en-US" altLang="pt-BR" sz="2400" dirty="0" smtClean="0"/>
              <a:t> </a:t>
            </a:r>
            <a:r>
              <a:rPr lang="en-US" altLang="pt-BR" sz="2400" dirty="0" err="1" smtClean="0"/>
              <a:t>interrompida</a:t>
            </a:r>
            <a:r>
              <a:rPr lang="en-US" altLang="pt-BR" sz="2400" dirty="0" smtClean="0"/>
              <a:t> e se </a:t>
            </a:r>
            <a:r>
              <a:rPr lang="en-US" altLang="pt-BR" sz="2400" dirty="0" err="1" smtClean="0"/>
              <a:t>os</a:t>
            </a:r>
            <a:r>
              <a:rPr lang="en-US" altLang="pt-BR" sz="2400" dirty="0" smtClean="0"/>
              <a:t> </a:t>
            </a:r>
            <a:r>
              <a:rPr lang="en-US" altLang="pt-BR" sz="2400" dirty="0" err="1" smtClean="0"/>
              <a:t>processos</a:t>
            </a:r>
            <a:r>
              <a:rPr lang="en-US" altLang="pt-BR" sz="2400" dirty="0" smtClean="0"/>
              <a:t> </a:t>
            </a:r>
            <a:r>
              <a:rPr lang="en-US" altLang="pt-BR" sz="2400" dirty="0" err="1" smtClean="0"/>
              <a:t>normais</a:t>
            </a:r>
            <a:r>
              <a:rPr lang="en-US" altLang="pt-BR" sz="2400" dirty="0" smtClean="0"/>
              <a:t> de </a:t>
            </a:r>
            <a:r>
              <a:rPr lang="en-US" altLang="pt-BR" sz="2400" dirty="0" err="1" smtClean="0"/>
              <a:t>parada</a:t>
            </a:r>
            <a:r>
              <a:rPr lang="en-US" altLang="pt-BR" sz="2400" dirty="0" smtClean="0"/>
              <a:t> </a:t>
            </a:r>
            <a:r>
              <a:rPr lang="en-US" altLang="pt-BR" sz="2400" dirty="0" err="1" smtClean="0"/>
              <a:t>não</a:t>
            </a:r>
            <a:r>
              <a:rPr lang="en-US" altLang="pt-BR" sz="2400" dirty="0" smtClean="0"/>
              <a:t> </a:t>
            </a:r>
            <a:r>
              <a:rPr lang="en-US" altLang="pt-BR" sz="2400" dirty="0" err="1" smtClean="0"/>
              <a:t>foram</a:t>
            </a:r>
            <a:r>
              <a:rPr lang="en-US" altLang="pt-BR" sz="2400" dirty="0" smtClean="0"/>
              <a:t> </a:t>
            </a:r>
            <a:r>
              <a:rPr lang="en-US" altLang="pt-BR" sz="2400" dirty="0" err="1" smtClean="0"/>
              <a:t>seguidos</a:t>
            </a:r>
            <a:r>
              <a:rPr lang="en-US" altLang="pt-BR" sz="2400" dirty="0" smtClean="0"/>
              <a:t>.</a:t>
            </a:r>
            <a:endParaRPr lang="en-US" altLang="pt-BR" sz="2400" dirty="0"/>
          </a:p>
        </p:txBody>
      </p:sp>
    </p:spTree>
    <p:extLst>
      <p:ext uri="{BB962C8B-B14F-4D97-AF65-F5344CB8AC3E}">
        <p14:creationId xmlns:p14="http://schemas.microsoft.com/office/powerpoint/2010/main" val="2068063355"/>
      </p:ext>
    </p:extLst>
  </p:cSld>
  <p:clrMapOvr>
    <a:masterClrMapping/>
  </p:clrMapOvr>
  <p:transition spd="med">
    <p:wedg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i="1" dirty="0" smtClean="0"/>
              <a:t>6.2.2.1 – </a:t>
            </a:r>
            <a:r>
              <a:rPr lang="en-US" altLang="pt-BR" sz="2800" b="1" i="1" dirty="0" err="1" smtClean="0"/>
              <a:t>Objetivos</a:t>
            </a:r>
            <a:r>
              <a:rPr lang="en-US" altLang="pt-BR" sz="2800" b="1" i="1" dirty="0" smtClean="0"/>
              <a:t> da </a:t>
            </a:r>
            <a:r>
              <a:rPr lang="en-US" altLang="pt-BR" sz="2800" b="1" i="1" dirty="0" err="1" smtClean="0"/>
              <a:t>qualidade</a:t>
            </a:r>
            <a:r>
              <a:rPr lang="en-US" altLang="pt-BR" sz="2800" b="1" i="1" dirty="0" smtClean="0"/>
              <a:t> e o </a:t>
            </a:r>
            <a:r>
              <a:rPr lang="en-US" altLang="pt-BR" sz="2800" b="1" i="1" dirty="0" err="1" smtClean="0"/>
              <a:t>planejamento</a:t>
            </a:r>
            <a:r>
              <a:rPr lang="en-US" altLang="pt-BR" sz="2800" b="1" i="1" dirty="0" smtClean="0"/>
              <a:t> para </a:t>
            </a:r>
            <a:r>
              <a:rPr lang="en-US" altLang="pt-BR" sz="2800" b="1" i="1" dirty="0" err="1" smtClean="0"/>
              <a:t>alcançá-los</a:t>
            </a:r>
            <a:r>
              <a:rPr lang="en-US" altLang="pt-BR" sz="2800" b="1" i="1" dirty="0" smtClean="0"/>
              <a:t> - </a:t>
            </a:r>
            <a:r>
              <a:rPr lang="en-US" altLang="pt-BR" sz="2800" b="1" i="1" dirty="0" err="1" smtClean="0"/>
              <a:t>Suplemento</a:t>
            </a:r>
            <a:endParaRPr lang="en-US" altLang="pt-BR" sz="2800" b="1" i="1" dirty="0"/>
          </a:p>
          <a:p>
            <a:pPr marL="0" lvl="1" algn="just" eaLnBrk="1" hangingPunct="1">
              <a:lnSpc>
                <a:spcPct val="90000"/>
              </a:lnSpc>
              <a:spcBef>
                <a:spcPts val="500"/>
              </a:spcBef>
            </a:pPr>
            <a:endParaRPr lang="en-US" altLang="pt-BR" sz="1000" dirty="0" smtClean="0"/>
          </a:p>
          <a:p>
            <a:pPr marL="0" lvl="1" algn="just" eaLnBrk="1" hangingPunct="1">
              <a:lnSpc>
                <a:spcPct val="90000"/>
              </a:lnSpc>
              <a:spcBef>
                <a:spcPts val="500"/>
              </a:spcBef>
            </a:pPr>
            <a:r>
              <a:rPr lang="en-US" altLang="pt-BR" sz="2400" dirty="0" smtClean="0"/>
              <a:t>A </a:t>
            </a:r>
            <a:r>
              <a:rPr lang="en-US" altLang="pt-BR" sz="2400" dirty="0" err="1" smtClean="0"/>
              <a:t>alta</a:t>
            </a:r>
            <a:r>
              <a:rPr lang="en-US" altLang="pt-BR" sz="2400" dirty="0" smtClean="0"/>
              <a:t> </a:t>
            </a:r>
            <a:r>
              <a:rPr lang="en-US" altLang="pt-BR" sz="2400" dirty="0" err="1" smtClean="0"/>
              <a:t>direção</a:t>
            </a:r>
            <a:r>
              <a:rPr lang="en-US" altLang="pt-BR" sz="2400" dirty="0" smtClean="0"/>
              <a:t> </a:t>
            </a:r>
            <a:r>
              <a:rPr lang="en-US" altLang="pt-BR" sz="2400" dirty="0" err="1" smtClean="0"/>
              <a:t>deve</a:t>
            </a:r>
            <a:r>
              <a:rPr lang="en-US" altLang="pt-BR" sz="2400" dirty="0" smtClean="0"/>
              <a:t> </a:t>
            </a:r>
            <a:r>
              <a:rPr lang="en-US" altLang="pt-BR" sz="2400" dirty="0" err="1" smtClean="0"/>
              <a:t>assegurar</a:t>
            </a:r>
            <a:r>
              <a:rPr lang="en-US" altLang="pt-BR" sz="2400" dirty="0" smtClean="0"/>
              <a:t> que </a:t>
            </a:r>
            <a:r>
              <a:rPr lang="en-US" altLang="pt-BR" sz="2400" dirty="0" err="1" smtClean="0"/>
              <a:t>os</a:t>
            </a:r>
            <a:r>
              <a:rPr lang="en-US" altLang="pt-BR" sz="2400" dirty="0" smtClean="0"/>
              <a:t> </a:t>
            </a:r>
            <a:r>
              <a:rPr lang="en-US" altLang="pt-BR" sz="2400" dirty="0" err="1" smtClean="0"/>
              <a:t>objetivos</a:t>
            </a:r>
            <a:r>
              <a:rPr lang="en-US" altLang="pt-BR" sz="2400" dirty="0" smtClean="0"/>
              <a:t> da </a:t>
            </a:r>
            <a:r>
              <a:rPr lang="en-US" altLang="pt-BR" sz="2400" dirty="0" err="1" smtClean="0"/>
              <a:t>qualidade</a:t>
            </a:r>
            <a:r>
              <a:rPr lang="en-US" altLang="pt-BR" sz="2400" dirty="0" smtClean="0"/>
              <a:t> para </a:t>
            </a:r>
            <a:r>
              <a:rPr lang="en-US" altLang="pt-BR" sz="2400" dirty="0" err="1" smtClean="0"/>
              <a:t>atender</a:t>
            </a:r>
            <a:r>
              <a:rPr lang="en-US" altLang="pt-BR" sz="2400" dirty="0" smtClean="0"/>
              <a:t> </a:t>
            </a:r>
            <a:r>
              <a:rPr lang="en-US" altLang="pt-BR" sz="2400" dirty="0" err="1" smtClean="0"/>
              <a:t>os</a:t>
            </a:r>
            <a:r>
              <a:rPr lang="en-US" altLang="pt-BR" sz="2400" dirty="0" smtClean="0"/>
              <a:t> </a:t>
            </a:r>
            <a:r>
              <a:rPr lang="en-US" altLang="pt-BR" sz="2400" dirty="0" err="1" smtClean="0"/>
              <a:t>requisitos</a:t>
            </a:r>
            <a:r>
              <a:rPr lang="en-US" altLang="pt-BR" sz="2400" dirty="0" smtClean="0"/>
              <a:t> do </a:t>
            </a:r>
            <a:r>
              <a:rPr lang="en-US" altLang="pt-BR" sz="2400" dirty="0" err="1" smtClean="0"/>
              <a:t>cliente</a:t>
            </a:r>
            <a:r>
              <a:rPr lang="en-US" altLang="pt-BR" sz="2400" dirty="0" smtClean="0"/>
              <a:t> </a:t>
            </a:r>
            <a:r>
              <a:rPr lang="en-US" altLang="pt-BR" sz="2400" dirty="0" err="1" smtClean="0"/>
              <a:t>estão</a:t>
            </a:r>
            <a:r>
              <a:rPr lang="en-US" altLang="pt-BR" sz="2400" dirty="0" smtClean="0"/>
              <a:t> </a:t>
            </a:r>
            <a:r>
              <a:rPr lang="en-US" altLang="pt-BR" sz="2400" dirty="0" err="1" smtClean="0"/>
              <a:t>definidos</a:t>
            </a:r>
            <a:r>
              <a:rPr lang="en-US" altLang="pt-BR" sz="2400" dirty="0" smtClean="0"/>
              <a:t>, </a:t>
            </a:r>
            <a:r>
              <a:rPr lang="en-US" altLang="pt-BR" sz="2400" dirty="0" err="1" smtClean="0"/>
              <a:t>estabelecidos</a:t>
            </a:r>
            <a:r>
              <a:rPr lang="en-US" altLang="pt-BR" sz="2400" dirty="0" smtClean="0"/>
              <a:t> e </a:t>
            </a:r>
            <a:r>
              <a:rPr lang="en-US" altLang="pt-BR" sz="2400" dirty="0" err="1" smtClean="0"/>
              <a:t>mantidos</a:t>
            </a:r>
            <a:r>
              <a:rPr lang="en-US" altLang="pt-BR" sz="2400" dirty="0" smtClean="0"/>
              <a:t> para </a:t>
            </a:r>
            <a:r>
              <a:rPr lang="en-US" altLang="pt-BR" sz="2400" dirty="0" err="1" smtClean="0"/>
              <a:t>funções</a:t>
            </a:r>
            <a:r>
              <a:rPr lang="en-US" altLang="pt-BR" sz="2400" dirty="0" smtClean="0"/>
              <a:t>, </a:t>
            </a:r>
            <a:r>
              <a:rPr lang="en-US" altLang="pt-BR" sz="2400" dirty="0" err="1" smtClean="0"/>
              <a:t>processos</a:t>
            </a:r>
            <a:r>
              <a:rPr lang="en-US" altLang="pt-BR" sz="2400" dirty="0" smtClean="0"/>
              <a:t> e </a:t>
            </a:r>
            <a:r>
              <a:rPr lang="en-US" altLang="pt-BR" sz="2400" dirty="0" err="1" smtClean="0"/>
              <a:t>níveis</a:t>
            </a:r>
            <a:r>
              <a:rPr lang="en-US" altLang="pt-BR" sz="2400" dirty="0" smtClean="0"/>
              <a:t> </a:t>
            </a:r>
            <a:r>
              <a:rPr lang="en-US" altLang="pt-BR" sz="2400" dirty="0" err="1" smtClean="0"/>
              <a:t>relevantes</a:t>
            </a:r>
            <a:r>
              <a:rPr lang="en-US" altLang="pt-BR" sz="2400" dirty="0" smtClean="0"/>
              <a:t> </a:t>
            </a:r>
            <a:r>
              <a:rPr lang="en-US" altLang="pt-BR" sz="2400" dirty="0" err="1" smtClean="0"/>
              <a:t>por</a:t>
            </a:r>
            <a:r>
              <a:rPr lang="en-US" altLang="pt-BR" sz="2400" dirty="0" smtClean="0"/>
              <a:t> </a:t>
            </a:r>
            <a:r>
              <a:rPr lang="en-US" altLang="pt-BR" sz="2400" dirty="0" err="1" smtClean="0"/>
              <a:t>toda</a:t>
            </a:r>
            <a:r>
              <a:rPr lang="en-US" altLang="pt-BR" sz="2400" dirty="0" smtClean="0"/>
              <a:t> a </a:t>
            </a:r>
            <a:r>
              <a:rPr lang="en-US" altLang="pt-BR" sz="2400" dirty="0" err="1" smtClean="0"/>
              <a:t>organização</a:t>
            </a:r>
            <a:r>
              <a:rPr lang="en-US" altLang="pt-BR" sz="2400" dirty="0" smtClean="0"/>
              <a:t>.</a:t>
            </a:r>
          </a:p>
          <a:p>
            <a:pPr marL="0" lvl="1" algn="just" eaLnBrk="1" hangingPunct="1">
              <a:lnSpc>
                <a:spcPct val="90000"/>
              </a:lnSpc>
              <a:spcBef>
                <a:spcPts val="500"/>
              </a:spcBef>
            </a:pPr>
            <a:endParaRPr lang="en-US" altLang="pt-BR" sz="2400" dirty="0" smtClean="0"/>
          </a:p>
          <a:p>
            <a:pPr marL="0" lvl="1" algn="just" eaLnBrk="1" hangingPunct="1">
              <a:lnSpc>
                <a:spcPct val="90000"/>
              </a:lnSpc>
              <a:spcBef>
                <a:spcPts val="500"/>
              </a:spcBef>
            </a:pPr>
            <a:r>
              <a:rPr lang="en-US" altLang="pt-BR" sz="2400" dirty="0" err="1" smtClean="0"/>
              <a:t>Os</a:t>
            </a:r>
            <a:r>
              <a:rPr lang="en-US" altLang="pt-BR" sz="2400" dirty="0" smtClean="0"/>
              <a:t> </a:t>
            </a:r>
            <a:r>
              <a:rPr lang="en-US" altLang="pt-BR" sz="2400" dirty="0" err="1" smtClean="0"/>
              <a:t>resultados</a:t>
            </a:r>
            <a:r>
              <a:rPr lang="en-US" altLang="pt-BR" sz="2400" dirty="0" smtClean="0"/>
              <a:t> da </a:t>
            </a:r>
            <a:r>
              <a:rPr lang="en-US" altLang="pt-BR" sz="2400" dirty="0" err="1" smtClean="0"/>
              <a:t>análise</a:t>
            </a:r>
            <a:r>
              <a:rPr lang="en-US" altLang="pt-BR" sz="2400" dirty="0" smtClean="0"/>
              <a:t> </a:t>
            </a:r>
            <a:r>
              <a:rPr lang="en-US" altLang="pt-BR" sz="2400" dirty="0" err="1" smtClean="0"/>
              <a:t>critica</a:t>
            </a:r>
            <a:r>
              <a:rPr lang="en-US" altLang="pt-BR" sz="2400" dirty="0" smtClean="0"/>
              <a:t> da </a:t>
            </a:r>
            <a:r>
              <a:rPr lang="en-US" altLang="pt-BR" sz="2400" dirty="0" err="1" smtClean="0"/>
              <a:t>organização</a:t>
            </a:r>
            <a:r>
              <a:rPr lang="en-US" altLang="pt-BR" sz="2400" dirty="0" smtClean="0"/>
              <a:t> </a:t>
            </a:r>
            <a:r>
              <a:rPr lang="en-US" altLang="pt-BR" sz="2400" dirty="0" err="1" smtClean="0"/>
              <a:t>relacionados</a:t>
            </a:r>
            <a:r>
              <a:rPr lang="en-US" altLang="pt-BR" sz="2400" dirty="0" smtClean="0"/>
              <a:t> </a:t>
            </a:r>
            <a:r>
              <a:rPr lang="en-US" altLang="pt-BR" sz="2400" dirty="0" err="1" smtClean="0"/>
              <a:t>às</a:t>
            </a:r>
            <a:r>
              <a:rPr lang="en-US" altLang="pt-BR" sz="2400" dirty="0" smtClean="0"/>
              <a:t> </a:t>
            </a:r>
            <a:r>
              <a:rPr lang="en-US" altLang="pt-BR" sz="2400" dirty="0" err="1" smtClean="0"/>
              <a:t>partes</a:t>
            </a:r>
            <a:r>
              <a:rPr lang="en-US" altLang="pt-BR" sz="2400" dirty="0" smtClean="0"/>
              <a:t> </a:t>
            </a:r>
            <a:r>
              <a:rPr lang="en-US" altLang="pt-BR" sz="2400" dirty="0" err="1" smtClean="0"/>
              <a:t>interessadas</a:t>
            </a:r>
            <a:r>
              <a:rPr lang="en-US" altLang="pt-BR" sz="2400" dirty="0" smtClean="0"/>
              <a:t> e </a:t>
            </a:r>
            <a:r>
              <a:rPr lang="en-US" altLang="pt-BR" sz="2400" dirty="0" err="1" smtClean="0"/>
              <a:t>seus</a:t>
            </a:r>
            <a:r>
              <a:rPr lang="en-US" altLang="pt-BR" sz="2400" dirty="0" smtClean="0"/>
              <a:t> </a:t>
            </a:r>
            <a:r>
              <a:rPr lang="en-US" altLang="pt-BR" sz="2400" dirty="0" err="1" smtClean="0"/>
              <a:t>requisitos</a:t>
            </a:r>
            <a:r>
              <a:rPr lang="en-US" altLang="pt-BR" sz="2400" dirty="0" smtClean="0"/>
              <a:t> </a:t>
            </a:r>
            <a:r>
              <a:rPr lang="en-US" altLang="pt-BR" sz="2400" dirty="0" err="1" smtClean="0"/>
              <a:t>relevantes</a:t>
            </a:r>
            <a:r>
              <a:rPr lang="en-US" altLang="pt-BR" sz="2400" dirty="0" smtClean="0"/>
              <a:t> </a:t>
            </a:r>
            <a:r>
              <a:rPr lang="en-US" altLang="pt-BR" sz="2400" dirty="0" err="1" smtClean="0"/>
              <a:t>devem</a:t>
            </a:r>
            <a:r>
              <a:rPr lang="en-US" altLang="pt-BR" sz="2400" dirty="0" smtClean="0"/>
              <a:t> </a:t>
            </a:r>
            <a:r>
              <a:rPr lang="en-US" altLang="pt-BR" sz="2400" dirty="0" err="1" smtClean="0"/>
              <a:t>ser</a:t>
            </a:r>
            <a:r>
              <a:rPr lang="en-US" altLang="pt-BR" sz="2400" dirty="0" smtClean="0"/>
              <a:t> </a:t>
            </a:r>
            <a:r>
              <a:rPr lang="en-US" altLang="pt-BR" sz="2400" dirty="0" err="1" smtClean="0"/>
              <a:t>considerados</a:t>
            </a:r>
            <a:r>
              <a:rPr lang="en-US" altLang="pt-BR" sz="2400" dirty="0" smtClean="0"/>
              <a:t> </a:t>
            </a:r>
            <a:r>
              <a:rPr lang="en-US" altLang="pt-BR" sz="2400" dirty="0" err="1" smtClean="0"/>
              <a:t>quando</a:t>
            </a:r>
            <a:r>
              <a:rPr lang="en-US" altLang="pt-BR" sz="2400" dirty="0" smtClean="0"/>
              <a:t> a </a:t>
            </a:r>
            <a:r>
              <a:rPr lang="en-US" altLang="pt-BR" sz="2400" dirty="0" err="1" smtClean="0"/>
              <a:t>organização</a:t>
            </a:r>
            <a:r>
              <a:rPr lang="en-US" altLang="pt-BR" sz="2400" dirty="0" smtClean="0"/>
              <a:t> </a:t>
            </a:r>
            <a:r>
              <a:rPr lang="en-US" altLang="pt-BR" sz="2400" dirty="0" err="1" smtClean="0"/>
              <a:t>estabelecer</a:t>
            </a:r>
            <a:r>
              <a:rPr lang="en-US" altLang="pt-BR" sz="2400" dirty="0" smtClean="0"/>
              <a:t> </a:t>
            </a:r>
            <a:r>
              <a:rPr lang="en-US" altLang="pt-BR" sz="2400" dirty="0" err="1" smtClean="0"/>
              <a:t>seus</a:t>
            </a:r>
            <a:r>
              <a:rPr lang="en-US" altLang="pt-BR" sz="2400" dirty="0" smtClean="0"/>
              <a:t> </a:t>
            </a:r>
            <a:r>
              <a:rPr lang="en-US" altLang="pt-BR" sz="2400" dirty="0" err="1" smtClean="0"/>
              <a:t>objetivos</a:t>
            </a:r>
            <a:r>
              <a:rPr lang="en-US" altLang="pt-BR" sz="2400" dirty="0" smtClean="0"/>
              <a:t> da </a:t>
            </a:r>
            <a:r>
              <a:rPr lang="en-US" altLang="pt-BR" sz="2400" dirty="0" err="1" smtClean="0"/>
              <a:t>qualidade</a:t>
            </a:r>
            <a:r>
              <a:rPr lang="en-US" altLang="pt-BR" sz="2400" dirty="0" smtClean="0"/>
              <a:t> </a:t>
            </a:r>
            <a:r>
              <a:rPr lang="en-US" altLang="pt-BR" sz="2400" dirty="0" err="1" smtClean="0"/>
              <a:t>anualmente</a:t>
            </a:r>
            <a:r>
              <a:rPr lang="en-US" altLang="pt-BR" sz="2400" dirty="0" smtClean="0"/>
              <a:t> (no </a:t>
            </a:r>
            <a:r>
              <a:rPr lang="en-US" altLang="pt-BR" sz="2400" dirty="0" err="1" smtClean="0"/>
              <a:t>mínimo</a:t>
            </a:r>
            <a:r>
              <a:rPr lang="en-US" altLang="pt-BR" sz="2400" dirty="0" smtClean="0"/>
              <a:t>) e as </a:t>
            </a:r>
            <a:r>
              <a:rPr lang="en-US" altLang="pt-BR" sz="2400" dirty="0" err="1" smtClean="0"/>
              <a:t>metas</a:t>
            </a:r>
            <a:r>
              <a:rPr lang="en-US" altLang="pt-BR" sz="2400" dirty="0" smtClean="0"/>
              <a:t> de </a:t>
            </a:r>
            <a:r>
              <a:rPr lang="en-US" altLang="pt-BR" sz="2400" dirty="0" err="1" smtClean="0"/>
              <a:t>desempenho</a:t>
            </a:r>
            <a:r>
              <a:rPr lang="en-US" altLang="pt-BR" sz="2400" dirty="0" smtClean="0"/>
              <a:t> </a:t>
            </a:r>
            <a:r>
              <a:rPr lang="en-US" altLang="pt-BR" sz="2400" dirty="0" err="1" smtClean="0"/>
              <a:t>relacionadas</a:t>
            </a:r>
            <a:r>
              <a:rPr lang="en-US" altLang="pt-BR" sz="2400" dirty="0" smtClean="0"/>
              <a:t> (</a:t>
            </a:r>
            <a:r>
              <a:rPr lang="en-US" altLang="pt-BR" sz="2400" dirty="0" err="1" smtClean="0"/>
              <a:t>internas</a:t>
            </a:r>
            <a:r>
              <a:rPr lang="en-US" altLang="pt-BR" sz="2400" dirty="0" smtClean="0"/>
              <a:t> e </a:t>
            </a:r>
            <a:r>
              <a:rPr lang="en-US" altLang="pt-BR" sz="2400" dirty="0" err="1" smtClean="0"/>
              <a:t>externas</a:t>
            </a:r>
            <a:r>
              <a:rPr lang="en-US" altLang="pt-BR" sz="2400" dirty="0" smtClean="0"/>
              <a:t>).</a:t>
            </a:r>
            <a:endParaRPr lang="en-US" altLang="pt-BR" sz="2400" dirty="0"/>
          </a:p>
        </p:txBody>
      </p:sp>
    </p:spTree>
    <p:extLst>
      <p:ext uri="{BB962C8B-B14F-4D97-AF65-F5344CB8AC3E}">
        <p14:creationId xmlns:p14="http://schemas.microsoft.com/office/powerpoint/2010/main" val="96837471"/>
      </p:ext>
    </p:extLst>
  </p:cSld>
  <p:clrMapOvr>
    <a:masterClrMapping/>
  </p:clrMapOvr>
  <p:transition spd="med">
    <p:wedg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800" b="1" dirty="0" smtClean="0"/>
              <a:t>7.1.3.1 – </a:t>
            </a:r>
            <a:r>
              <a:rPr lang="en-US" altLang="pt-BR" sz="2800" b="1" dirty="0" err="1" smtClean="0"/>
              <a:t>Planejamento</a:t>
            </a:r>
            <a:r>
              <a:rPr lang="en-US" altLang="pt-BR" sz="2800" b="1" dirty="0" smtClean="0"/>
              <a:t> da planta, </a:t>
            </a:r>
            <a:r>
              <a:rPr lang="en-US" altLang="pt-BR" sz="2800" b="1" dirty="0" err="1" smtClean="0"/>
              <a:t>instalações</a:t>
            </a:r>
            <a:r>
              <a:rPr lang="en-US" altLang="pt-BR" sz="2800" b="1" dirty="0" smtClean="0"/>
              <a:t> e </a:t>
            </a:r>
            <a:r>
              <a:rPr lang="en-US" altLang="pt-BR" sz="2800" b="1" dirty="0" err="1" smtClean="0"/>
              <a:t>equipamentos</a:t>
            </a:r>
            <a:endParaRPr lang="en-US" altLang="pt-BR" sz="2800" b="1" dirty="0"/>
          </a:p>
          <a:p>
            <a:pPr marL="0" lvl="1" algn="just" eaLnBrk="1" hangingPunct="1">
              <a:lnSpc>
                <a:spcPct val="90000"/>
              </a:lnSpc>
              <a:spcBef>
                <a:spcPts val="500"/>
              </a:spcBef>
            </a:pPr>
            <a:endParaRPr lang="en-US" altLang="pt-BR" sz="1000" dirty="0" smtClean="0"/>
          </a:p>
          <a:p>
            <a:pPr marL="0" lvl="1" algn="just" eaLnBrk="1" hangingPunct="1">
              <a:lnSpc>
                <a:spcPct val="90000"/>
              </a:lnSpc>
              <a:spcBef>
                <a:spcPts val="500"/>
              </a:spcBef>
            </a:pPr>
            <a:r>
              <a:rPr lang="en-US" altLang="pt-BR" sz="2400" dirty="0" smtClean="0"/>
              <a:t>A </a:t>
            </a:r>
            <a:r>
              <a:rPr lang="en-US" altLang="pt-BR" sz="2400" dirty="0" err="1" smtClean="0"/>
              <a:t>organização</a:t>
            </a:r>
            <a:r>
              <a:rPr lang="en-US" altLang="pt-BR" sz="2400" dirty="0" smtClean="0"/>
              <a:t> </a:t>
            </a:r>
            <a:r>
              <a:rPr lang="en-US" altLang="pt-BR" sz="2400" dirty="0" err="1" smtClean="0"/>
              <a:t>deve</a:t>
            </a:r>
            <a:r>
              <a:rPr lang="en-US" altLang="pt-BR" sz="2400" dirty="0" smtClean="0"/>
              <a:t> </a:t>
            </a:r>
            <a:r>
              <a:rPr lang="en-US" altLang="pt-BR" sz="2400" dirty="0" err="1" smtClean="0"/>
              <a:t>usar</a:t>
            </a:r>
            <a:r>
              <a:rPr lang="en-US" altLang="pt-BR" sz="2400" dirty="0" smtClean="0"/>
              <a:t> </a:t>
            </a:r>
            <a:r>
              <a:rPr lang="en-US" altLang="pt-BR" sz="2400" dirty="0" err="1" smtClean="0"/>
              <a:t>uma</a:t>
            </a:r>
            <a:r>
              <a:rPr lang="en-US" altLang="pt-BR" sz="2400" dirty="0" smtClean="0"/>
              <a:t> </a:t>
            </a:r>
            <a:r>
              <a:rPr lang="en-US" altLang="pt-BR" sz="2400" dirty="0" err="1" smtClean="0"/>
              <a:t>abordagem</a:t>
            </a:r>
            <a:r>
              <a:rPr lang="en-US" altLang="pt-BR" sz="2400" dirty="0" smtClean="0"/>
              <a:t> </a:t>
            </a:r>
            <a:r>
              <a:rPr lang="en-US" altLang="pt-BR" sz="2400" dirty="0" err="1" smtClean="0"/>
              <a:t>multidisciplinar</a:t>
            </a:r>
            <a:r>
              <a:rPr lang="en-US" altLang="pt-BR" sz="2400" dirty="0" smtClean="0"/>
              <a:t>, </a:t>
            </a:r>
            <a:r>
              <a:rPr lang="en-US" altLang="pt-BR" sz="2400" dirty="0" err="1" smtClean="0"/>
              <a:t>incluindo</a:t>
            </a:r>
            <a:r>
              <a:rPr lang="en-US" altLang="pt-BR" sz="2400" dirty="0" smtClean="0"/>
              <a:t> a </a:t>
            </a:r>
            <a:r>
              <a:rPr lang="en-US" altLang="pt-BR" sz="2400" dirty="0" err="1" smtClean="0"/>
              <a:t>identificação</a:t>
            </a:r>
            <a:r>
              <a:rPr lang="en-US" altLang="pt-BR" sz="2400" dirty="0" smtClean="0"/>
              <a:t> de </a:t>
            </a:r>
            <a:r>
              <a:rPr lang="en-US" altLang="pt-BR" sz="2400" dirty="0" err="1" smtClean="0"/>
              <a:t>riscos</a:t>
            </a:r>
            <a:r>
              <a:rPr lang="en-US" altLang="pt-BR" sz="2400" dirty="0" smtClean="0"/>
              <a:t> e </a:t>
            </a:r>
            <a:r>
              <a:rPr lang="en-US" altLang="pt-BR" sz="2400" dirty="0" err="1" smtClean="0"/>
              <a:t>métodos</a:t>
            </a:r>
            <a:r>
              <a:rPr lang="en-US" altLang="pt-BR" sz="2400" dirty="0" smtClean="0"/>
              <a:t> de </a:t>
            </a:r>
            <a:r>
              <a:rPr lang="en-US" altLang="pt-BR" sz="2400" dirty="0" err="1" smtClean="0"/>
              <a:t>mitigação</a:t>
            </a:r>
            <a:r>
              <a:rPr lang="en-US" altLang="pt-BR" sz="2400" dirty="0" smtClean="0"/>
              <a:t> do </a:t>
            </a:r>
            <a:r>
              <a:rPr lang="en-US" altLang="pt-BR" sz="2400" dirty="0" err="1" smtClean="0"/>
              <a:t>risco</a:t>
            </a:r>
            <a:r>
              <a:rPr lang="en-US" altLang="pt-BR" sz="2400" dirty="0" smtClean="0"/>
              <a:t> para </a:t>
            </a:r>
            <a:r>
              <a:rPr lang="en-US" altLang="pt-BR" sz="2400" dirty="0" err="1" smtClean="0"/>
              <a:t>desenvolver</a:t>
            </a:r>
            <a:r>
              <a:rPr lang="en-US" altLang="pt-BR" sz="2400" dirty="0" smtClean="0"/>
              <a:t> e </a:t>
            </a:r>
            <a:r>
              <a:rPr lang="en-US" altLang="pt-BR" sz="2400" dirty="0" err="1" smtClean="0"/>
              <a:t>melhorar</a:t>
            </a:r>
            <a:r>
              <a:rPr lang="en-US" altLang="pt-BR" sz="2400" dirty="0" smtClean="0"/>
              <a:t> </a:t>
            </a:r>
            <a:r>
              <a:rPr lang="en-US" altLang="pt-BR" sz="2400" dirty="0" err="1" smtClean="0"/>
              <a:t>os</a:t>
            </a:r>
            <a:r>
              <a:rPr lang="en-US" altLang="pt-BR" sz="2400" dirty="0" smtClean="0"/>
              <a:t> </a:t>
            </a:r>
            <a:r>
              <a:rPr lang="en-US" altLang="pt-BR" sz="2400" dirty="0" err="1" smtClean="0"/>
              <a:t>planos</a:t>
            </a:r>
            <a:r>
              <a:rPr lang="en-US" altLang="pt-BR" sz="2400" dirty="0" smtClean="0"/>
              <a:t> da planta, </a:t>
            </a:r>
            <a:r>
              <a:rPr lang="en-US" altLang="pt-BR" sz="2400" dirty="0" err="1" smtClean="0"/>
              <a:t>instalações</a:t>
            </a:r>
            <a:r>
              <a:rPr lang="en-US" altLang="pt-BR" sz="2400" dirty="0" smtClean="0"/>
              <a:t> e </a:t>
            </a:r>
            <a:r>
              <a:rPr lang="en-US" altLang="pt-BR" sz="2400" dirty="0" err="1" smtClean="0"/>
              <a:t>equipamentos</a:t>
            </a:r>
            <a:r>
              <a:rPr lang="en-US" altLang="pt-BR" sz="2400" dirty="0" smtClean="0"/>
              <a:t>. </a:t>
            </a:r>
            <a:r>
              <a:rPr lang="en-US" altLang="pt-BR" sz="2400" dirty="0" err="1" smtClean="0"/>
              <a:t>Ao</a:t>
            </a:r>
            <a:r>
              <a:rPr lang="en-US" altLang="pt-BR" sz="2400" dirty="0" smtClean="0"/>
              <a:t> </a:t>
            </a:r>
            <a:r>
              <a:rPr lang="en-US" altLang="pt-BR" sz="2400" dirty="0" err="1" smtClean="0"/>
              <a:t>projetar</a:t>
            </a:r>
            <a:r>
              <a:rPr lang="en-US" altLang="pt-BR" sz="2400" dirty="0" smtClean="0"/>
              <a:t> </a:t>
            </a:r>
            <a:r>
              <a:rPr lang="en-US" altLang="pt-BR" sz="2400" dirty="0" err="1" smtClean="0"/>
              <a:t>os</a:t>
            </a:r>
            <a:r>
              <a:rPr lang="en-US" altLang="pt-BR" sz="2400" dirty="0" smtClean="0"/>
              <a:t> </a:t>
            </a:r>
            <a:r>
              <a:rPr lang="en-US" altLang="pt-BR" sz="2400" i="1" dirty="0" smtClean="0"/>
              <a:t>layouts</a:t>
            </a:r>
            <a:r>
              <a:rPr lang="en-US" altLang="pt-BR" sz="2400" dirty="0" smtClean="0"/>
              <a:t> da planta, a </a:t>
            </a:r>
            <a:r>
              <a:rPr lang="en-US" altLang="pt-BR" sz="2400" dirty="0" err="1" smtClean="0"/>
              <a:t>organização</a:t>
            </a:r>
            <a:r>
              <a:rPr lang="en-US" altLang="pt-BR" sz="2400" dirty="0" smtClean="0"/>
              <a:t> </a:t>
            </a:r>
            <a:r>
              <a:rPr lang="en-US" altLang="pt-BR" sz="2400" dirty="0" err="1" smtClean="0"/>
              <a:t>deve</a:t>
            </a:r>
            <a:r>
              <a:rPr lang="en-US" altLang="pt-BR" sz="2400" dirty="0" smtClean="0"/>
              <a:t>:</a:t>
            </a:r>
          </a:p>
          <a:p>
            <a:pPr lvl="1" indent="-457200" algn="just" eaLnBrk="1" hangingPunct="1">
              <a:lnSpc>
                <a:spcPct val="90000"/>
              </a:lnSpc>
              <a:spcBef>
                <a:spcPts val="500"/>
              </a:spcBef>
              <a:buAutoNum type="alphaLcParenR"/>
            </a:pPr>
            <a:r>
              <a:rPr lang="en-US" altLang="pt-BR" sz="2400" dirty="0" err="1" smtClean="0"/>
              <a:t>Otimizar</a:t>
            </a:r>
            <a:r>
              <a:rPr lang="en-US" altLang="pt-BR" sz="2400" dirty="0" smtClean="0"/>
              <a:t> o </a:t>
            </a:r>
            <a:r>
              <a:rPr lang="en-US" altLang="pt-BR" sz="2400" dirty="0" err="1" smtClean="0"/>
              <a:t>fluxo</a:t>
            </a:r>
            <a:r>
              <a:rPr lang="en-US" altLang="pt-BR" sz="2400" dirty="0" smtClean="0"/>
              <a:t> de material, </a:t>
            </a:r>
            <a:r>
              <a:rPr lang="en-US" altLang="pt-BR" sz="2400" dirty="0" err="1" smtClean="0"/>
              <a:t>manuseio</a:t>
            </a:r>
            <a:r>
              <a:rPr lang="en-US" altLang="pt-BR" sz="2400" dirty="0" smtClean="0"/>
              <a:t> de material e o </a:t>
            </a:r>
            <a:r>
              <a:rPr lang="en-US" altLang="pt-BR" sz="2400" dirty="0" err="1" smtClean="0"/>
              <a:t>uso</a:t>
            </a:r>
            <a:r>
              <a:rPr lang="en-US" altLang="pt-BR" sz="2400" dirty="0" smtClean="0"/>
              <a:t> com valor </a:t>
            </a:r>
            <a:r>
              <a:rPr lang="en-US" altLang="pt-BR" sz="2400" dirty="0" err="1" smtClean="0"/>
              <a:t>agregado</a:t>
            </a:r>
            <a:r>
              <a:rPr lang="en-US" altLang="pt-BR" sz="2400" dirty="0" smtClean="0"/>
              <a:t> do </a:t>
            </a:r>
            <a:r>
              <a:rPr lang="en-US" altLang="pt-BR" sz="2400" dirty="0" err="1" smtClean="0"/>
              <a:t>espaço</a:t>
            </a:r>
            <a:r>
              <a:rPr lang="en-US" altLang="pt-BR" sz="2400" dirty="0" smtClean="0"/>
              <a:t> </a:t>
            </a:r>
            <a:r>
              <a:rPr lang="en-US" altLang="pt-BR" sz="2400" dirty="0" err="1" smtClean="0"/>
              <a:t>físico</a:t>
            </a:r>
            <a:r>
              <a:rPr lang="en-US" altLang="pt-BR" sz="2400" dirty="0" smtClean="0"/>
              <a:t>, </a:t>
            </a:r>
            <a:r>
              <a:rPr lang="en-US" altLang="pt-BR" sz="2400" dirty="0" err="1" smtClean="0"/>
              <a:t>incluindo</a:t>
            </a:r>
            <a:r>
              <a:rPr lang="en-US" altLang="pt-BR" sz="2400" dirty="0" smtClean="0"/>
              <a:t> o </a:t>
            </a:r>
            <a:r>
              <a:rPr lang="en-US" altLang="pt-BR" sz="2400" dirty="0" err="1" smtClean="0"/>
              <a:t>controle</a:t>
            </a:r>
            <a:r>
              <a:rPr lang="en-US" altLang="pt-BR" sz="2400" dirty="0" smtClean="0"/>
              <a:t> de </a:t>
            </a:r>
            <a:r>
              <a:rPr lang="en-US" altLang="pt-BR" sz="2400" dirty="0" err="1" smtClean="0"/>
              <a:t>produto</a:t>
            </a:r>
            <a:r>
              <a:rPr lang="en-US" altLang="pt-BR" sz="2400" dirty="0" smtClean="0"/>
              <a:t> </a:t>
            </a:r>
            <a:r>
              <a:rPr lang="en-US" altLang="pt-BR" sz="2400" dirty="0" err="1" smtClean="0"/>
              <a:t>não</a:t>
            </a:r>
            <a:r>
              <a:rPr lang="en-US" altLang="pt-BR" sz="2400" dirty="0" smtClean="0"/>
              <a:t> </a:t>
            </a:r>
            <a:r>
              <a:rPr lang="en-US" altLang="pt-BR" sz="2400" dirty="0" err="1" smtClean="0"/>
              <a:t>conforme</a:t>
            </a:r>
            <a:r>
              <a:rPr lang="en-US" altLang="pt-BR" sz="2400" dirty="0" smtClean="0"/>
              <a:t>, e</a:t>
            </a:r>
          </a:p>
          <a:p>
            <a:pPr lvl="1" indent="-457200" algn="just" eaLnBrk="1" hangingPunct="1">
              <a:lnSpc>
                <a:spcPct val="90000"/>
              </a:lnSpc>
              <a:spcBef>
                <a:spcPts val="500"/>
              </a:spcBef>
              <a:buAutoNum type="alphaLcParenR"/>
            </a:pPr>
            <a:r>
              <a:rPr lang="en-US" altLang="pt-BR" sz="2400" dirty="0" err="1" smtClean="0"/>
              <a:t>Facilitar</a:t>
            </a:r>
            <a:r>
              <a:rPr lang="en-US" altLang="pt-BR" sz="2400" dirty="0" smtClean="0"/>
              <a:t> o </a:t>
            </a:r>
            <a:r>
              <a:rPr lang="en-US" altLang="pt-BR" sz="2400" dirty="0" err="1" smtClean="0"/>
              <a:t>fluxo</a:t>
            </a:r>
            <a:r>
              <a:rPr lang="en-US" altLang="pt-BR" sz="2400" dirty="0" smtClean="0"/>
              <a:t> </a:t>
            </a:r>
            <a:r>
              <a:rPr lang="en-US" altLang="pt-BR" sz="2400" dirty="0" err="1" smtClean="0"/>
              <a:t>sincronizado</a:t>
            </a:r>
            <a:r>
              <a:rPr lang="en-US" altLang="pt-BR" sz="2400" dirty="0" smtClean="0"/>
              <a:t> dos </a:t>
            </a:r>
            <a:r>
              <a:rPr lang="en-US" altLang="pt-BR" sz="2400" dirty="0" err="1" smtClean="0"/>
              <a:t>materiais</a:t>
            </a:r>
            <a:r>
              <a:rPr lang="en-US" altLang="pt-BR" sz="2400" dirty="0" smtClean="0"/>
              <a:t>, </a:t>
            </a:r>
            <a:r>
              <a:rPr lang="en-US" altLang="pt-BR" sz="2400" dirty="0" err="1" smtClean="0"/>
              <a:t>conforme</a:t>
            </a:r>
            <a:r>
              <a:rPr lang="en-US" altLang="pt-BR" sz="2400" dirty="0" smtClean="0"/>
              <a:t> </a:t>
            </a:r>
            <a:r>
              <a:rPr lang="en-US" altLang="pt-BR" sz="2400" dirty="0" err="1" smtClean="0"/>
              <a:t>aplicável</a:t>
            </a:r>
            <a:r>
              <a:rPr lang="en-US" altLang="pt-BR" sz="2400" dirty="0" smtClean="0"/>
              <a:t>.</a:t>
            </a:r>
            <a:endParaRPr lang="en-US" altLang="pt-BR" sz="2400" dirty="0"/>
          </a:p>
        </p:txBody>
      </p:sp>
    </p:spTree>
    <p:extLst>
      <p:ext uri="{BB962C8B-B14F-4D97-AF65-F5344CB8AC3E}">
        <p14:creationId xmlns:p14="http://schemas.microsoft.com/office/powerpoint/2010/main" val="524103196"/>
      </p:ext>
    </p:extLst>
  </p:cSld>
  <p:clrMapOvr>
    <a:masterClrMapping/>
  </p:clrMapOvr>
  <p:transition spd="med">
    <p:wedg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600" b="1" dirty="0" smtClean="0"/>
              <a:t>7.1.3.1 – </a:t>
            </a:r>
            <a:r>
              <a:rPr lang="en-US" altLang="pt-BR" sz="2600" b="1" dirty="0" err="1" smtClean="0"/>
              <a:t>Planejamento</a:t>
            </a:r>
            <a:r>
              <a:rPr lang="en-US" altLang="pt-BR" sz="2600" b="1" dirty="0" smtClean="0"/>
              <a:t> da planta, </a:t>
            </a:r>
            <a:r>
              <a:rPr lang="en-US" altLang="pt-BR" sz="2600" b="1" dirty="0" err="1" smtClean="0"/>
              <a:t>instalações</a:t>
            </a:r>
            <a:r>
              <a:rPr lang="en-US" altLang="pt-BR" sz="2600" b="1" dirty="0" smtClean="0"/>
              <a:t> e </a:t>
            </a:r>
            <a:r>
              <a:rPr lang="en-US" altLang="pt-BR" sz="2600" b="1" dirty="0" err="1" smtClean="0"/>
              <a:t>equipamentos</a:t>
            </a:r>
            <a:endParaRPr lang="en-US" altLang="pt-BR" sz="2600" b="1" dirty="0"/>
          </a:p>
          <a:p>
            <a:pPr marL="0" lvl="1" algn="just" eaLnBrk="1" hangingPunct="1">
              <a:lnSpc>
                <a:spcPct val="90000"/>
              </a:lnSpc>
              <a:spcBef>
                <a:spcPts val="500"/>
              </a:spcBef>
            </a:pPr>
            <a:endParaRPr lang="en-US" altLang="pt-BR" sz="1000" dirty="0" smtClean="0"/>
          </a:p>
          <a:p>
            <a:pPr marL="0" lvl="1" algn="just" eaLnBrk="1" hangingPunct="1">
              <a:lnSpc>
                <a:spcPct val="90000"/>
              </a:lnSpc>
              <a:spcBef>
                <a:spcPts val="500"/>
              </a:spcBef>
            </a:pPr>
            <a:r>
              <a:rPr lang="en-US" altLang="pt-BR" sz="2200" dirty="0" err="1" smtClean="0"/>
              <a:t>Métodos</a:t>
            </a:r>
            <a:r>
              <a:rPr lang="en-US" altLang="pt-BR" sz="2200" dirty="0" smtClean="0"/>
              <a:t> </a:t>
            </a:r>
            <a:r>
              <a:rPr lang="en-US" altLang="pt-BR" sz="2200" dirty="0" err="1" smtClean="0"/>
              <a:t>devem</a:t>
            </a:r>
            <a:r>
              <a:rPr lang="en-US" altLang="pt-BR" sz="2200" dirty="0" smtClean="0"/>
              <a:t> </a:t>
            </a:r>
            <a:r>
              <a:rPr lang="en-US" altLang="pt-BR" sz="2200" dirty="0" err="1" smtClean="0"/>
              <a:t>ser</a:t>
            </a:r>
            <a:r>
              <a:rPr lang="en-US" altLang="pt-BR" sz="2200" dirty="0" smtClean="0"/>
              <a:t> </a:t>
            </a:r>
            <a:r>
              <a:rPr lang="en-US" altLang="pt-BR" sz="2200" dirty="0" err="1" smtClean="0"/>
              <a:t>desenvolvidos</a:t>
            </a:r>
            <a:r>
              <a:rPr lang="en-US" altLang="pt-BR" sz="2200" dirty="0" smtClean="0"/>
              <a:t> e </a:t>
            </a:r>
            <a:r>
              <a:rPr lang="en-US" altLang="pt-BR" sz="2200" dirty="0" err="1" smtClean="0"/>
              <a:t>implementados</a:t>
            </a:r>
            <a:r>
              <a:rPr lang="en-US" altLang="pt-BR" sz="2200" dirty="0" smtClean="0"/>
              <a:t> para </a:t>
            </a:r>
            <a:r>
              <a:rPr lang="en-US" altLang="pt-BR" sz="2200" dirty="0" err="1" smtClean="0"/>
              <a:t>avaliar</a:t>
            </a:r>
            <a:r>
              <a:rPr lang="en-US" altLang="pt-BR" sz="2200" dirty="0" smtClean="0"/>
              <a:t> a </a:t>
            </a:r>
            <a:r>
              <a:rPr lang="en-US" altLang="pt-BR" sz="2200" dirty="0" err="1" smtClean="0"/>
              <a:t>viabilidade</a:t>
            </a:r>
            <a:r>
              <a:rPr lang="en-US" altLang="pt-BR" sz="2200" dirty="0" smtClean="0"/>
              <a:t> de </a:t>
            </a:r>
            <a:r>
              <a:rPr lang="en-US" altLang="pt-BR" sz="2200" dirty="0" err="1" smtClean="0"/>
              <a:t>manufatura</a:t>
            </a:r>
            <a:r>
              <a:rPr lang="en-US" altLang="pt-BR" sz="2200" dirty="0" smtClean="0"/>
              <a:t> de </a:t>
            </a:r>
            <a:r>
              <a:rPr lang="en-US" altLang="pt-BR" sz="2200" dirty="0" err="1" smtClean="0"/>
              <a:t>novos</a:t>
            </a:r>
            <a:r>
              <a:rPr lang="en-US" altLang="pt-BR" sz="2200" dirty="0" smtClean="0"/>
              <a:t> </a:t>
            </a:r>
            <a:r>
              <a:rPr lang="en-US" altLang="pt-BR" sz="2200" dirty="0" err="1" smtClean="0"/>
              <a:t>produtos</a:t>
            </a:r>
            <a:r>
              <a:rPr lang="en-US" altLang="pt-BR" sz="2200" dirty="0" smtClean="0"/>
              <a:t> </a:t>
            </a:r>
            <a:r>
              <a:rPr lang="en-US" altLang="pt-BR" sz="2200" dirty="0" err="1" smtClean="0"/>
              <a:t>ou</a:t>
            </a:r>
            <a:r>
              <a:rPr lang="en-US" altLang="pt-BR" sz="2200" dirty="0" smtClean="0"/>
              <a:t> </a:t>
            </a:r>
            <a:r>
              <a:rPr lang="en-US" altLang="pt-BR" sz="2200" dirty="0" err="1" smtClean="0"/>
              <a:t>novas</a:t>
            </a:r>
            <a:r>
              <a:rPr lang="en-US" altLang="pt-BR" sz="2200" dirty="0" smtClean="0"/>
              <a:t> </a:t>
            </a:r>
            <a:r>
              <a:rPr lang="en-US" altLang="pt-BR" sz="2200" dirty="0" err="1" smtClean="0"/>
              <a:t>operações</a:t>
            </a:r>
            <a:r>
              <a:rPr lang="en-US" altLang="pt-BR" sz="2200" dirty="0" smtClean="0"/>
              <a:t>. As </a:t>
            </a:r>
            <a:r>
              <a:rPr lang="en-US" altLang="pt-BR" sz="2200" dirty="0" err="1" smtClean="0"/>
              <a:t>avaliações</a:t>
            </a:r>
            <a:r>
              <a:rPr lang="en-US" altLang="pt-BR" sz="2200" dirty="0" smtClean="0"/>
              <a:t> de </a:t>
            </a:r>
            <a:r>
              <a:rPr lang="en-US" altLang="pt-BR" sz="2200" dirty="0" err="1" smtClean="0"/>
              <a:t>viabilidade</a:t>
            </a:r>
            <a:r>
              <a:rPr lang="en-US" altLang="pt-BR" sz="2200" dirty="0" smtClean="0"/>
              <a:t> de </a:t>
            </a:r>
            <a:r>
              <a:rPr lang="en-US" altLang="pt-BR" sz="2200" dirty="0" err="1" smtClean="0"/>
              <a:t>manufatura</a:t>
            </a:r>
            <a:r>
              <a:rPr lang="en-US" altLang="pt-BR" sz="2200" dirty="0" smtClean="0"/>
              <a:t> </a:t>
            </a:r>
            <a:r>
              <a:rPr lang="en-US" altLang="pt-BR" sz="2200" dirty="0" err="1" smtClean="0"/>
              <a:t>devem</a:t>
            </a:r>
            <a:r>
              <a:rPr lang="en-US" altLang="pt-BR" sz="2200" dirty="0" smtClean="0"/>
              <a:t> </a:t>
            </a:r>
            <a:r>
              <a:rPr lang="en-US" altLang="pt-BR" sz="2200" dirty="0" err="1" smtClean="0"/>
              <a:t>incluir</a:t>
            </a:r>
            <a:r>
              <a:rPr lang="en-US" altLang="pt-BR" sz="2200" dirty="0" smtClean="0"/>
              <a:t> o </a:t>
            </a:r>
            <a:r>
              <a:rPr lang="en-US" altLang="pt-BR" sz="2200" dirty="0" err="1" smtClean="0"/>
              <a:t>planejamento</a:t>
            </a:r>
            <a:r>
              <a:rPr lang="en-US" altLang="pt-BR" sz="2200" dirty="0" smtClean="0"/>
              <a:t> da </a:t>
            </a:r>
            <a:r>
              <a:rPr lang="en-US" altLang="pt-BR" sz="2200" dirty="0" err="1" smtClean="0"/>
              <a:t>capacidade</a:t>
            </a:r>
            <a:r>
              <a:rPr lang="en-US" altLang="pt-BR" sz="2200" dirty="0" smtClean="0"/>
              <a:t>. Estes </a:t>
            </a:r>
            <a:r>
              <a:rPr lang="en-US" altLang="pt-BR" sz="2200" dirty="0" err="1" smtClean="0"/>
              <a:t>métodos</a:t>
            </a:r>
            <a:r>
              <a:rPr lang="en-US" altLang="pt-BR" sz="2200" dirty="0" smtClean="0"/>
              <a:t> </a:t>
            </a:r>
            <a:r>
              <a:rPr lang="en-US" altLang="pt-BR" sz="2200" dirty="0" err="1" smtClean="0"/>
              <a:t>também</a:t>
            </a:r>
            <a:r>
              <a:rPr lang="en-US" altLang="pt-BR" sz="2200" dirty="0" smtClean="0"/>
              <a:t> </a:t>
            </a:r>
            <a:r>
              <a:rPr lang="en-US" altLang="pt-BR" sz="2200" dirty="0" err="1" smtClean="0"/>
              <a:t>devem</a:t>
            </a:r>
            <a:r>
              <a:rPr lang="en-US" altLang="pt-BR" sz="2200" dirty="0" smtClean="0"/>
              <a:t> </a:t>
            </a:r>
            <a:r>
              <a:rPr lang="en-US" altLang="pt-BR" sz="2200" dirty="0" err="1" smtClean="0"/>
              <a:t>ser</a:t>
            </a:r>
            <a:r>
              <a:rPr lang="en-US" altLang="pt-BR" sz="2200" dirty="0" smtClean="0"/>
              <a:t> </a:t>
            </a:r>
            <a:r>
              <a:rPr lang="en-US" altLang="pt-BR" sz="2200" dirty="0" err="1" smtClean="0"/>
              <a:t>aplicáveis</a:t>
            </a:r>
            <a:r>
              <a:rPr lang="en-US" altLang="pt-BR" sz="2200" dirty="0" smtClean="0"/>
              <a:t> para </a:t>
            </a:r>
            <a:r>
              <a:rPr lang="en-US" altLang="pt-BR" sz="2200" dirty="0" err="1" smtClean="0"/>
              <a:t>avaliar</a:t>
            </a:r>
            <a:r>
              <a:rPr lang="en-US" altLang="pt-BR" sz="2200" dirty="0" smtClean="0"/>
              <a:t> as </a:t>
            </a:r>
            <a:r>
              <a:rPr lang="en-US" altLang="pt-BR" sz="2200" dirty="0" err="1" smtClean="0"/>
              <a:t>mudanças</a:t>
            </a:r>
            <a:r>
              <a:rPr lang="en-US" altLang="pt-BR" sz="2200" dirty="0" smtClean="0"/>
              <a:t> </a:t>
            </a:r>
            <a:r>
              <a:rPr lang="en-US" altLang="pt-BR" sz="2200" dirty="0" err="1" smtClean="0"/>
              <a:t>propostas</a:t>
            </a:r>
            <a:r>
              <a:rPr lang="en-US" altLang="pt-BR" sz="2200" dirty="0" smtClean="0"/>
              <a:t> das </a:t>
            </a:r>
            <a:r>
              <a:rPr lang="en-US" altLang="pt-BR" sz="2200" dirty="0" err="1" smtClean="0"/>
              <a:t>operações</a:t>
            </a:r>
            <a:r>
              <a:rPr lang="en-US" altLang="pt-BR" sz="2200" dirty="0" smtClean="0"/>
              <a:t> </a:t>
            </a:r>
            <a:r>
              <a:rPr lang="en-US" altLang="pt-BR" sz="2200" dirty="0" err="1" smtClean="0"/>
              <a:t>existentes</a:t>
            </a:r>
            <a:r>
              <a:rPr lang="en-US" altLang="pt-BR" sz="2200" dirty="0" smtClean="0"/>
              <a:t>.</a:t>
            </a:r>
          </a:p>
          <a:p>
            <a:pPr marL="0" lvl="1" algn="just" eaLnBrk="1" hangingPunct="1">
              <a:lnSpc>
                <a:spcPct val="90000"/>
              </a:lnSpc>
              <a:spcBef>
                <a:spcPts val="500"/>
              </a:spcBef>
            </a:pPr>
            <a:endParaRPr lang="en-US" altLang="pt-BR" sz="900" dirty="0"/>
          </a:p>
          <a:p>
            <a:pPr marL="0" lvl="1" algn="just" eaLnBrk="1" hangingPunct="1">
              <a:lnSpc>
                <a:spcPct val="90000"/>
              </a:lnSpc>
              <a:spcBef>
                <a:spcPts val="500"/>
              </a:spcBef>
            </a:pPr>
            <a:r>
              <a:rPr lang="en-US" altLang="pt-BR" sz="2200" dirty="0" smtClean="0"/>
              <a:t>A </a:t>
            </a:r>
            <a:r>
              <a:rPr lang="en-US" altLang="pt-BR" sz="2200" dirty="0" err="1" smtClean="0"/>
              <a:t>organização</a:t>
            </a:r>
            <a:r>
              <a:rPr lang="en-US" altLang="pt-BR" sz="2200" dirty="0" smtClean="0"/>
              <a:t> </a:t>
            </a:r>
            <a:r>
              <a:rPr lang="en-US" altLang="pt-BR" sz="2200" dirty="0" err="1" smtClean="0"/>
              <a:t>deve</a:t>
            </a:r>
            <a:r>
              <a:rPr lang="en-US" altLang="pt-BR" sz="2200" dirty="0" smtClean="0"/>
              <a:t> </a:t>
            </a:r>
            <a:r>
              <a:rPr lang="en-US" altLang="pt-BR" sz="2200" dirty="0" err="1" smtClean="0"/>
              <a:t>manter</a:t>
            </a:r>
            <a:r>
              <a:rPr lang="en-US" altLang="pt-BR" sz="2200" dirty="0" smtClean="0"/>
              <a:t> a </a:t>
            </a:r>
            <a:r>
              <a:rPr lang="en-US" altLang="pt-BR" sz="2200" dirty="0" err="1" smtClean="0"/>
              <a:t>eficácia</a:t>
            </a:r>
            <a:r>
              <a:rPr lang="en-US" altLang="pt-BR" sz="2200" dirty="0" smtClean="0"/>
              <a:t> do </a:t>
            </a:r>
            <a:r>
              <a:rPr lang="en-US" altLang="pt-BR" sz="2200" dirty="0" err="1" smtClean="0"/>
              <a:t>processo</a:t>
            </a:r>
            <a:r>
              <a:rPr lang="en-US" altLang="pt-BR" sz="2200" dirty="0" smtClean="0"/>
              <a:t>, </a:t>
            </a:r>
            <a:r>
              <a:rPr lang="en-US" altLang="pt-BR" sz="2200" dirty="0" err="1" smtClean="0"/>
              <a:t>incluindo</a:t>
            </a:r>
            <a:r>
              <a:rPr lang="en-US" altLang="pt-BR" sz="2200" dirty="0" smtClean="0"/>
              <a:t> a </a:t>
            </a:r>
            <a:r>
              <a:rPr lang="en-US" altLang="pt-BR" sz="2200" dirty="0" err="1" smtClean="0"/>
              <a:t>reavaliação</a:t>
            </a:r>
            <a:r>
              <a:rPr lang="en-US" altLang="pt-BR" sz="2200" dirty="0" smtClean="0"/>
              <a:t> </a:t>
            </a:r>
            <a:r>
              <a:rPr lang="en-US" altLang="pt-BR" sz="2200" dirty="0" err="1" smtClean="0"/>
              <a:t>periódica</a:t>
            </a:r>
            <a:r>
              <a:rPr lang="en-US" altLang="pt-BR" sz="2200" dirty="0" smtClean="0"/>
              <a:t> </a:t>
            </a:r>
            <a:r>
              <a:rPr lang="en-US" altLang="pt-BR" sz="2200" dirty="0" err="1" smtClean="0"/>
              <a:t>em</a:t>
            </a:r>
            <a:r>
              <a:rPr lang="en-US" altLang="pt-BR" sz="2200" dirty="0" smtClean="0"/>
              <a:t> </a:t>
            </a:r>
            <a:r>
              <a:rPr lang="en-US" altLang="pt-BR" sz="2200" dirty="0" err="1" smtClean="0"/>
              <a:t>relação</a:t>
            </a:r>
            <a:r>
              <a:rPr lang="en-US" altLang="pt-BR" sz="2200" dirty="0" smtClean="0"/>
              <a:t> </a:t>
            </a:r>
            <a:r>
              <a:rPr lang="en-US" altLang="pt-BR" sz="2200" dirty="0" err="1" smtClean="0"/>
              <a:t>ao</a:t>
            </a:r>
            <a:r>
              <a:rPr lang="en-US" altLang="pt-BR" sz="2200" dirty="0" smtClean="0"/>
              <a:t> </a:t>
            </a:r>
            <a:r>
              <a:rPr lang="en-US" altLang="pt-BR" sz="2200" dirty="0" err="1" smtClean="0"/>
              <a:t>risco</a:t>
            </a:r>
            <a:r>
              <a:rPr lang="en-US" altLang="pt-BR" sz="2200" dirty="0" smtClean="0"/>
              <a:t>, para </a:t>
            </a:r>
            <a:r>
              <a:rPr lang="en-US" altLang="pt-BR" sz="2200" dirty="0" err="1" smtClean="0"/>
              <a:t>incorporar</a:t>
            </a:r>
            <a:r>
              <a:rPr lang="en-US" altLang="pt-BR" sz="2200" dirty="0" smtClean="0"/>
              <a:t> </a:t>
            </a:r>
            <a:r>
              <a:rPr lang="en-US" altLang="pt-BR" sz="2200" dirty="0" err="1" smtClean="0"/>
              <a:t>quaisquer</a:t>
            </a:r>
            <a:r>
              <a:rPr lang="en-US" altLang="pt-BR" sz="2200" dirty="0" smtClean="0"/>
              <a:t> </a:t>
            </a:r>
            <a:r>
              <a:rPr lang="en-US" altLang="pt-BR" sz="2200" dirty="0" err="1" smtClean="0"/>
              <a:t>mudanças</a:t>
            </a:r>
            <a:r>
              <a:rPr lang="en-US" altLang="pt-BR" sz="2200" dirty="0" smtClean="0"/>
              <a:t> </a:t>
            </a:r>
            <a:r>
              <a:rPr lang="en-US" altLang="pt-BR" sz="2200" dirty="0" err="1" smtClean="0"/>
              <a:t>feitas</a:t>
            </a:r>
            <a:r>
              <a:rPr lang="en-US" altLang="pt-BR" sz="2200" dirty="0" smtClean="0"/>
              <a:t> </a:t>
            </a:r>
            <a:r>
              <a:rPr lang="en-US" altLang="pt-BR" sz="2200" dirty="0" err="1" smtClean="0"/>
              <a:t>durante</a:t>
            </a:r>
            <a:r>
              <a:rPr lang="en-US" altLang="pt-BR" sz="2200" dirty="0" smtClean="0"/>
              <a:t> a </a:t>
            </a:r>
            <a:r>
              <a:rPr lang="en-US" altLang="pt-BR" sz="2200" dirty="0" err="1" smtClean="0"/>
              <a:t>aprovação</a:t>
            </a:r>
            <a:r>
              <a:rPr lang="en-US" altLang="pt-BR" sz="2200" dirty="0" smtClean="0"/>
              <a:t> do </a:t>
            </a:r>
            <a:r>
              <a:rPr lang="en-US" altLang="pt-BR" sz="2200" dirty="0" err="1" smtClean="0"/>
              <a:t>processo</a:t>
            </a:r>
            <a:r>
              <a:rPr lang="en-US" altLang="pt-BR" sz="2200" dirty="0" smtClean="0"/>
              <a:t>, </a:t>
            </a:r>
            <a:r>
              <a:rPr lang="en-US" altLang="pt-BR" sz="2200" dirty="0" err="1" smtClean="0"/>
              <a:t>manutenção</a:t>
            </a:r>
            <a:r>
              <a:rPr lang="en-US" altLang="pt-BR" sz="2200" dirty="0" smtClean="0"/>
              <a:t> do </a:t>
            </a:r>
            <a:r>
              <a:rPr lang="en-US" altLang="pt-BR" sz="2200" dirty="0" err="1" smtClean="0"/>
              <a:t>plano</a:t>
            </a:r>
            <a:r>
              <a:rPr lang="en-US" altLang="pt-BR" sz="2200" dirty="0" smtClean="0"/>
              <a:t> de </a:t>
            </a:r>
            <a:r>
              <a:rPr lang="en-US" altLang="pt-BR" sz="2200" dirty="0" err="1" smtClean="0"/>
              <a:t>controle</a:t>
            </a:r>
            <a:r>
              <a:rPr lang="en-US" altLang="pt-BR" sz="2200" dirty="0" smtClean="0"/>
              <a:t> (</a:t>
            </a:r>
            <a:r>
              <a:rPr lang="en-US" altLang="pt-BR" sz="2200" dirty="0" err="1" smtClean="0"/>
              <a:t>ver</a:t>
            </a:r>
            <a:r>
              <a:rPr lang="en-US" altLang="pt-BR" sz="2200" dirty="0" smtClean="0"/>
              <a:t> a </a:t>
            </a:r>
            <a:r>
              <a:rPr lang="en-US" altLang="pt-BR" sz="2200" dirty="0" err="1" smtClean="0"/>
              <a:t>Seção</a:t>
            </a:r>
            <a:r>
              <a:rPr lang="en-US" altLang="pt-BR" sz="2200" dirty="0" smtClean="0"/>
              <a:t> 8.5.1.1) e </a:t>
            </a:r>
            <a:r>
              <a:rPr lang="en-US" altLang="pt-BR" sz="2200" dirty="0" err="1" smtClean="0"/>
              <a:t>verificação</a:t>
            </a:r>
            <a:r>
              <a:rPr lang="en-US" altLang="pt-BR" sz="2200" dirty="0" smtClean="0"/>
              <a:t> das </a:t>
            </a:r>
            <a:r>
              <a:rPr lang="en-US" altLang="pt-BR" sz="2200" dirty="0" err="1" smtClean="0"/>
              <a:t>preparações</a:t>
            </a:r>
            <a:r>
              <a:rPr lang="en-US" altLang="pt-BR" sz="2200" dirty="0" smtClean="0"/>
              <a:t> para o </a:t>
            </a:r>
            <a:r>
              <a:rPr lang="en-US" altLang="pt-BR" sz="2200" dirty="0" err="1" smtClean="0"/>
              <a:t>trabalho</a:t>
            </a:r>
            <a:r>
              <a:rPr lang="en-US" altLang="pt-BR" sz="2200" dirty="0" smtClean="0"/>
              <a:t> (</a:t>
            </a:r>
            <a:r>
              <a:rPr lang="en-US" altLang="pt-BR" sz="2200" i="1" dirty="0" smtClean="0"/>
              <a:t>set-ups</a:t>
            </a:r>
            <a:r>
              <a:rPr lang="en-US" altLang="pt-BR" sz="2200" dirty="0" smtClean="0"/>
              <a:t>) (</a:t>
            </a:r>
            <a:r>
              <a:rPr lang="en-US" altLang="pt-BR" sz="2200" dirty="0" err="1" smtClean="0"/>
              <a:t>ver</a:t>
            </a:r>
            <a:r>
              <a:rPr lang="en-US" altLang="pt-BR" sz="2200" dirty="0" smtClean="0"/>
              <a:t> a </a:t>
            </a:r>
            <a:r>
              <a:rPr lang="en-US" altLang="pt-BR" sz="2200" dirty="0" err="1" smtClean="0"/>
              <a:t>Seção</a:t>
            </a:r>
            <a:r>
              <a:rPr lang="en-US" altLang="pt-BR" sz="2200" dirty="0" smtClean="0"/>
              <a:t> 8.5.1.3)</a:t>
            </a:r>
            <a:endParaRPr lang="en-US" altLang="pt-BR" sz="2200" dirty="0"/>
          </a:p>
        </p:txBody>
      </p:sp>
    </p:spTree>
    <p:extLst>
      <p:ext uri="{BB962C8B-B14F-4D97-AF65-F5344CB8AC3E}">
        <p14:creationId xmlns:p14="http://schemas.microsoft.com/office/powerpoint/2010/main" val="1874348155"/>
      </p:ext>
    </p:extLst>
  </p:cSld>
  <p:clrMapOvr>
    <a:masterClrMapping/>
  </p:clrMapOvr>
  <p:transition spd="med">
    <p:wedg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600" b="1" dirty="0" smtClean="0"/>
              <a:t>7.1.3.1 – </a:t>
            </a:r>
            <a:r>
              <a:rPr lang="en-US" altLang="pt-BR" sz="2600" b="1" dirty="0" err="1" smtClean="0"/>
              <a:t>Planejamento</a:t>
            </a:r>
            <a:r>
              <a:rPr lang="en-US" altLang="pt-BR" sz="2600" b="1" dirty="0" smtClean="0"/>
              <a:t> da planta, </a:t>
            </a:r>
            <a:r>
              <a:rPr lang="en-US" altLang="pt-BR" sz="2600" b="1" dirty="0" err="1" smtClean="0"/>
              <a:t>instalações</a:t>
            </a:r>
            <a:r>
              <a:rPr lang="en-US" altLang="pt-BR" sz="2600" b="1" dirty="0" smtClean="0"/>
              <a:t> e </a:t>
            </a:r>
            <a:r>
              <a:rPr lang="en-US" altLang="pt-BR" sz="2600" b="1" dirty="0" err="1" smtClean="0"/>
              <a:t>equipamentos</a:t>
            </a:r>
            <a:endParaRPr lang="en-US" altLang="pt-BR" sz="2600" b="1" dirty="0"/>
          </a:p>
          <a:p>
            <a:pPr marL="0" lvl="1" algn="just" eaLnBrk="1" hangingPunct="1">
              <a:lnSpc>
                <a:spcPct val="90000"/>
              </a:lnSpc>
              <a:spcBef>
                <a:spcPts val="500"/>
              </a:spcBef>
            </a:pPr>
            <a:endParaRPr lang="en-US" altLang="pt-BR" sz="1000" dirty="0" smtClean="0"/>
          </a:p>
          <a:p>
            <a:pPr marL="0" lvl="1" algn="just" eaLnBrk="1" hangingPunct="1">
              <a:lnSpc>
                <a:spcPct val="90000"/>
              </a:lnSpc>
              <a:spcBef>
                <a:spcPts val="500"/>
              </a:spcBef>
            </a:pPr>
            <a:r>
              <a:rPr lang="en-US" altLang="pt-BR" sz="2200" dirty="0" smtClean="0"/>
              <a:t>As </a:t>
            </a:r>
            <a:r>
              <a:rPr lang="en-US" altLang="pt-BR" sz="2200" dirty="0" err="1" smtClean="0"/>
              <a:t>avaliações</a:t>
            </a:r>
            <a:r>
              <a:rPr lang="en-US" altLang="pt-BR" sz="2200" dirty="0" smtClean="0"/>
              <a:t> de </a:t>
            </a:r>
            <a:r>
              <a:rPr lang="en-US" altLang="pt-BR" sz="2200" dirty="0" err="1" smtClean="0"/>
              <a:t>viabilidade</a:t>
            </a:r>
            <a:r>
              <a:rPr lang="en-US" altLang="pt-BR" sz="2200" dirty="0" smtClean="0"/>
              <a:t> de </a:t>
            </a:r>
            <a:r>
              <a:rPr lang="en-US" altLang="pt-BR" sz="2200" dirty="0" err="1" smtClean="0"/>
              <a:t>manufatura</a:t>
            </a:r>
            <a:r>
              <a:rPr lang="en-US" altLang="pt-BR" sz="2200" dirty="0" smtClean="0"/>
              <a:t> e </a:t>
            </a:r>
            <a:r>
              <a:rPr lang="en-US" altLang="pt-BR" sz="2200" dirty="0" err="1" smtClean="0"/>
              <a:t>avaliação</a:t>
            </a:r>
            <a:r>
              <a:rPr lang="en-US" altLang="pt-BR" sz="2200" dirty="0" smtClean="0"/>
              <a:t> do </a:t>
            </a:r>
            <a:r>
              <a:rPr lang="en-US" altLang="pt-BR" sz="2200" dirty="0" err="1" smtClean="0"/>
              <a:t>planejamento</a:t>
            </a:r>
            <a:r>
              <a:rPr lang="en-US" altLang="pt-BR" sz="2200" dirty="0" smtClean="0"/>
              <a:t> da </a:t>
            </a:r>
            <a:r>
              <a:rPr lang="en-US" altLang="pt-BR" sz="2200" dirty="0" err="1" smtClean="0"/>
              <a:t>capacidade</a:t>
            </a:r>
            <a:r>
              <a:rPr lang="en-US" altLang="pt-BR" sz="2200" dirty="0" smtClean="0"/>
              <a:t> </a:t>
            </a:r>
            <a:r>
              <a:rPr lang="en-US" altLang="pt-BR" sz="2200" dirty="0" err="1" smtClean="0"/>
              <a:t>devem</a:t>
            </a:r>
            <a:r>
              <a:rPr lang="en-US" altLang="pt-BR" sz="2200" dirty="0" smtClean="0"/>
              <a:t> </a:t>
            </a:r>
            <a:r>
              <a:rPr lang="en-US" altLang="pt-BR" sz="2200" dirty="0" err="1" smtClean="0"/>
              <a:t>ser</a:t>
            </a:r>
            <a:r>
              <a:rPr lang="en-US" altLang="pt-BR" sz="2200" dirty="0" smtClean="0"/>
              <a:t> entradas para a </a:t>
            </a:r>
            <a:r>
              <a:rPr lang="en-US" altLang="pt-BR" sz="2200" dirty="0" err="1" smtClean="0"/>
              <a:t>análise</a:t>
            </a:r>
            <a:r>
              <a:rPr lang="en-US" altLang="pt-BR" sz="2200" dirty="0" smtClean="0"/>
              <a:t> </a:t>
            </a:r>
            <a:r>
              <a:rPr lang="en-US" altLang="pt-BR" sz="2200" dirty="0" err="1" smtClean="0"/>
              <a:t>crítica</a:t>
            </a:r>
            <a:r>
              <a:rPr lang="en-US" altLang="pt-BR" sz="2200" dirty="0" smtClean="0"/>
              <a:t> da </a:t>
            </a:r>
            <a:r>
              <a:rPr lang="en-US" altLang="pt-BR" sz="2200" dirty="0" err="1" smtClean="0"/>
              <a:t>direção</a:t>
            </a:r>
            <a:r>
              <a:rPr lang="en-US" altLang="pt-BR" sz="2200" dirty="0" smtClean="0"/>
              <a:t> (</a:t>
            </a:r>
            <a:r>
              <a:rPr lang="en-US" altLang="pt-BR" sz="2200" dirty="0" err="1" smtClean="0"/>
              <a:t>ver</a:t>
            </a:r>
            <a:r>
              <a:rPr lang="en-US" altLang="pt-BR" sz="2200" dirty="0" smtClean="0"/>
              <a:t> ISO 9001, </a:t>
            </a:r>
            <a:r>
              <a:rPr lang="en-US" altLang="pt-BR" sz="2200" dirty="0" err="1" smtClean="0"/>
              <a:t>Seção</a:t>
            </a:r>
            <a:r>
              <a:rPr lang="en-US" altLang="pt-BR" sz="2200" dirty="0" smtClean="0"/>
              <a:t> 9.3).</a:t>
            </a:r>
          </a:p>
          <a:p>
            <a:pPr marL="0" lvl="1" algn="just" eaLnBrk="1" hangingPunct="1">
              <a:lnSpc>
                <a:spcPct val="90000"/>
              </a:lnSpc>
              <a:spcBef>
                <a:spcPts val="500"/>
              </a:spcBef>
            </a:pPr>
            <a:endParaRPr lang="en-US" altLang="pt-BR" sz="2200" dirty="0"/>
          </a:p>
          <a:p>
            <a:pPr marL="0" lvl="1" algn="just" eaLnBrk="1" hangingPunct="1">
              <a:lnSpc>
                <a:spcPct val="90000"/>
              </a:lnSpc>
              <a:spcBef>
                <a:spcPts val="500"/>
              </a:spcBef>
            </a:pPr>
            <a:r>
              <a:rPr lang="en-US" altLang="pt-BR" sz="2200" dirty="0" smtClean="0"/>
              <a:t>NOTA 1: Estes </a:t>
            </a:r>
            <a:r>
              <a:rPr lang="en-US" altLang="pt-BR" sz="2200" dirty="0" err="1" smtClean="0"/>
              <a:t>requisitos</a:t>
            </a:r>
            <a:r>
              <a:rPr lang="en-US" altLang="pt-BR" sz="2200" dirty="0" smtClean="0"/>
              <a:t> </a:t>
            </a:r>
            <a:r>
              <a:rPr lang="en-US" altLang="pt-BR" sz="2200" dirty="0" err="1" smtClean="0"/>
              <a:t>deveriam</a:t>
            </a:r>
            <a:r>
              <a:rPr lang="en-US" altLang="pt-BR" sz="2200" dirty="0" smtClean="0"/>
              <a:t> </a:t>
            </a:r>
            <a:r>
              <a:rPr lang="en-US" altLang="pt-BR" sz="2200" dirty="0" err="1" smtClean="0"/>
              <a:t>incluir</a:t>
            </a:r>
            <a:r>
              <a:rPr lang="en-US" altLang="pt-BR" sz="2200" dirty="0" smtClean="0"/>
              <a:t> a </a:t>
            </a:r>
            <a:r>
              <a:rPr lang="en-US" altLang="pt-BR" sz="2200" dirty="0" err="1" smtClean="0"/>
              <a:t>aplicação</a:t>
            </a:r>
            <a:r>
              <a:rPr lang="en-US" altLang="pt-BR" sz="2200" dirty="0" smtClean="0"/>
              <a:t> de </a:t>
            </a:r>
            <a:r>
              <a:rPr lang="en-US" altLang="pt-BR" sz="2200" dirty="0" err="1" smtClean="0"/>
              <a:t>princípios</a:t>
            </a:r>
            <a:r>
              <a:rPr lang="en-US" altLang="pt-BR" sz="2200" dirty="0" smtClean="0"/>
              <a:t> de </a:t>
            </a:r>
            <a:r>
              <a:rPr lang="en-US" altLang="pt-BR" sz="2200" dirty="0" err="1" smtClean="0"/>
              <a:t>manufatura</a:t>
            </a:r>
            <a:r>
              <a:rPr lang="en-US" altLang="pt-BR" sz="2200" dirty="0" smtClean="0"/>
              <a:t> </a:t>
            </a:r>
            <a:r>
              <a:rPr lang="en-US" altLang="pt-BR" sz="2200" dirty="0" err="1" smtClean="0"/>
              <a:t>enxuta</a:t>
            </a:r>
            <a:r>
              <a:rPr lang="en-US" altLang="pt-BR" sz="2200" dirty="0" smtClean="0"/>
              <a:t>.</a:t>
            </a:r>
          </a:p>
          <a:p>
            <a:pPr marL="0" lvl="1" algn="just" eaLnBrk="1" hangingPunct="1">
              <a:lnSpc>
                <a:spcPct val="90000"/>
              </a:lnSpc>
              <a:spcBef>
                <a:spcPts val="500"/>
              </a:spcBef>
            </a:pPr>
            <a:endParaRPr lang="en-US" altLang="pt-BR" sz="2200" dirty="0"/>
          </a:p>
          <a:p>
            <a:pPr marL="0" lvl="1" algn="just" eaLnBrk="1" hangingPunct="1">
              <a:lnSpc>
                <a:spcPct val="90000"/>
              </a:lnSpc>
              <a:spcBef>
                <a:spcPts val="500"/>
              </a:spcBef>
            </a:pPr>
            <a:r>
              <a:rPr lang="en-US" altLang="pt-BR" sz="2200" dirty="0" smtClean="0"/>
              <a:t>NOTA 2: Estes </a:t>
            </a:r>
            <a:r>
              <a:rPr lang="en-US" altLang="pt-BR" sz="2200" dirty="0" err="1" smtClean="0"/>
              <a:t>requisitos</a:t>
            </a:r>
            <a:r>
              <a:rPr lang="en-US" altLang="pt-BR" sz="2200" dirty="0" smtClean="0"/>
              <a:t> </a:t>
            </a:r>
            <a:r>
              <a:rPr lang="en-US" altLang="pt-BR" sz="2200" dirty="0" err="1" smtClean="0"/>
              <a:t>deveriam</a:t>
            </a:r>
            <a:r>
              <a:rPr lang="en-US" altLang="pt-BR" sz="2200" dirty="0" smtClean="0"/>
              <a:t> </a:t>
            </a:r>
            <a:r>
              <a:rPr lang="en-US" altLang="pt-BR" sz="2200" dirty="0" err="1" smtClean="0"/>
              <a:t>ser</a:t>
            </a:r>
            <a:r>
              <a:rPr lang="en-US" altLang="pt-BR" sz="2200" dirty="0" smtClean="0"/>
              <a:t> </a:t>
            </a:r>
            <a:r>
              <a:rPr lang="en-US" altLang="pt-BR" sz="2200" dirty="0" err="1" smtClean="0"/>
              <a:t>aplicáveis</a:t>
            </a:r>
            <a:r>
              <a:rPr lang="en-US" altLang="pt-BR" sz="2200" dirty="0" smtClean="0"/>
              <a:t> </a:t>
            </a:r>
            <a:r>
              <a:rPr lang="en-US" altLang="pt-BR" sz="2200" dirty="0" err="1" smtClean="0"/>
              <a:t>às</a:t>
            </a:r>
            <a:r>
              <a:rPr lang="en-US" altLang="pt-BR" sz="2200" dirty="0" smtClean="0"/>
              <a:t> </a:t>
            </a:r>
            <a:r>
              <a:rPr lang="en-US" altLang="pt-BR" sz="2200" dirty="0" err="1" smtClean="0"/>
              <a:t>atividades</a:t>
            </a:r>
            <a:r>
              <a:rPr lang="en-US" altLang="pt-BR" sz="2200" dirty="0" smtClean="0"/>
              <a:t> do </a:t>
            </a:r>
            <a:r>
              <a:rPr lang="en-US" altLang="pt-BR" sz="2200" dirty="0" err="1" smtClean="0"/>
              <a:t>fornecedor</a:t>
            </a:r>
            <a:r>
              <a:rPr lang="en-US" altLang="pt-BR" sz="2200" dirty="0" smtClean="0"/>
              <a:t> no site, </a:t>
            </a:r>
            <a:r>
              <a:rPr lang="en-US" altLang="pt-BR" sz="2200" dirty="0" err="1" smtClean="0"/>
              <a:t>conforme</a:t>
            </a:r>
            <a:r>
              <a:rPr lang="en-US" altLang="pt-BR" sz="2200" dirty="0" smtClean="0"/>
              <a:t> </a:t>
            </a:r>
            <a:r>
              <a:rPr lang="en-US" altLang="pt-BR" sz="2200" dirty="0" err="1" smtClean="0"/>
              <a:t>aplicável</a:t>
            </a:r>
            <a:r>
              <a:rPr lang="en-US" altLang="pt-BR" sz="2200" dirty="0" smtClean="0"/>
              <a:t>.</a:t>
            </a:r>
            <a:endParaRPr lang="en-US" altLang="pt-BR" sz="2200" dirty="0"/>
          </a:p>
        </p:txBody>
      </p:sp>
    </p:spTree>
    <p:extLst>
      <p:ext uri="{BB962C8B-B14F-4D97-AF65-F5344CB8AC3E}">
        <p14:creationId xmlns:p14="http://schemas.microsoft.com/office/powerpoint/2010/main" val="4279526613"/>
      </p:ext>
    </p:extLst>
  </p:cSld>
  <p:clrMapOvr>
    <a:masterClrMapping/>
  </p:clrMapOvr>
  <p:transition spd="med">
    <p:wedg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600" b="1" dirty="0" smtClean="0"/>
              <a:t>7.1.4 – Ambiente para a </a:t>
            </a:r>
            <a:r>
              <a:rPr lang="en-US" altLang="pt-BR" sz="2600" b="1" dirty="0" err="1" smtClean="0"/>
              <a:t>operação</a:t>
            </a:r>
            <a:r>
              <a:rPr lang="en-US" altLang="pt-BR" sz="2600" b="1" dirty="0" smtClean="0"/>
              <a:t> dos </a:t>
            </a:r>
            <a:r>
              <a:rPr lang="en-US" altLang="pt-BR" sz="2600" b="1" dirty="0" err="1" smtClean="0"/>
              <a:t>processos</a:t>
            </a:r>
            <a:endParaRPr lang="en-US" altLang="pt-BR" sz="2600" b="1" dirty="0" smtClean="0"/>
          </a:p>
          <a:p>
            <a:pPr marL="0" lvl="1" algn="just" eaLnBrk="1" hangingPunct="1">
              <a:lnSpc>
                <a:spcPct val="90000"/>
              </a:lnSpc>
              <a:spcBef>
                <a:spcPts val="500"/>
              </a:spcBef>
              <a:buFont typeface="Arial" pitchFamily="34" charset="0"/>
              <a:buNone/>
            </a:pPr>
            <a:endParaRPr lang="en-US" altLang="pt-BR" sz="1000" dirty="0" smtClean="0"/>
          </a:p>
          <a:p>
            <a:pPr marL="0" lvl="1" algn="just" eaLnBrk="1" hangingPunct="1">
              <a:lnSpc>
                <a:spcPct val="90000"/>
              </a:lnSpc>
              <a:spcBef>
                <a:spcPts val="500"/>
              </a:spcBef>
            </a:pPr>
            <a:r>
              <a:rPr lang="en-US" altLang="pt-BR" sz="2200" dirty="0" err="1" smtClean="0"/>
              <a:t>Ver</a:t>
            </a:r>
            <a:r>
              <a:rPr lang="en-US" altLang="pt-BR" sz="2200" dirty="0" smtClean="0"/>
              <a:t> </a:t>
            </a:r>
            <a:r>
              <a:rPr lang="en-US" altLang="pt-BR" sz="2200" dirty="0" err="1" smtClean="0"/>
              <a:t>requisitos</a:t>
            </a:r>
            <a:r>
              <a:rPr lang="en-US" altLang="pt-BR" sz="2200" dirty="0" smtClean="0"/>
              <a:t> da ISO 9001:2015</a:t>
            </a:r>
          </a:p>
          <a:p>
            <a:pPr marL="0" lvl="1" algn="just" eaLnBrk="1" hangingPunct="1">
              <a:lnSpc>
                <a:spcPct val="90000"/>
              </a:lnSpc>
              <a:spcBef>
                <a:spcPts val="500"/>
              </a:spcBef>
            </a:pPr>
            <a:endParaRPr lang="en-US" altLang="pt-BR" sz="2200" dirty="0"/>
          </a:p>
          <a:p>
            <a:pPr marL="0" lvl="1" algn="just" eaLnBrk="1" hangingPunct="1">
              <a:lnSpc>
                <a:spcPct val="90000"/>
              </a:lnSpc>
              <a:spcBef>
                <a:spcPts val="500"/>
              </a:spcBef>
            </a:pPr>
            <a:r>
              <a:rPr lang="en-US" altLang="pt-BR" sz="2200" dirty="0" smtClean="0"/>
              <a:t>NOTA: </a:t>
            </a:r>
            <a:r>
              <a:rPr lang="en-US" altLang="pt-BR" sz="2200" dirty="0" err="1" smtClean="0"/>
              <a:t>Onde</a:t>
            </a:r>
            <a:r>
              <a:rPr lang="en-US" altLang="pt-BR" sz="2200" dirty="0" smtClean="0"/>
              <a:t> a </a:t>
            </a:r>
            <a:r>
              <a:rPr lang="en-US" altLang="pt-BR" sz="2200" dirty="0" err="1" smtClean="0"/>
              <a:t>certificação</a:t>
            </a:r>
            <a:r>
              <a:rPr lang="en-US" altLang="pt-BR" sz="2200" dirty="0" smtClean="0"/>
              <a:t> de </a:t>
            </a:r>
            <a:r>
              <a:rPr lang="en-US" altLang="pt-BR" sz="2200" dirty="0" err="1" smtClean="0"/>
              <a:t>terceira</a:t>
            </a:r>
            <a:r>
              <a:rPr lang="en-US" altLang="pt-BR" sz="2200" dirty="0" smtClean="0"/>
              <a:t> parte </a:t>
            </a:r>
            <a:r>
              <a:rPr lang="en-US" altLang="pt-BR" sz="2200" dirty="0" err="1" smtClean="0"/>
              <a:t>na</a:t>
            </a:r>
            <a:r>
              <a:rPr lang="en-US" altLang="pt-BR" sz="2200" dirty="0" smtClean="0"/>
              <a:t> ISO 45001 (</a:t>
            </a:r>
            <a:r>
              <a:rPr lang="en-US" altLang="pt-BR" sz="2200" dirty="0" err="1" smtClean="0"/>
              <a:t>ou</a:t>
            </a:r>
            <a:r>
              <a:rPr lang="en-US" altLang="pt-BR" sz="2200" dirty="0" smtClean="0"/>
              <a:t> </a:t>
            </a:r>
            <a:r>
              <a:rPr lang="en-US" altLang="pt-BR" sz="2200" dirty="0" err="1" smtClean="0"/>
              <a:t>equivalente</a:t>
            </a:r>
            <a:r>
              <a:rPr lang="en-US" altLang="pt-BR" sz="2200" dirty="0" smtClean="0"/>
              <a:t>) for </a:t>
            </a:r>
            <a:r>
              <a:rPr lang="en-US" altLang="pt-BR" sz="2200" dirty="0" err="1" smtClean="0"/>
              <a:t>reconhecida</a:t>
            </a:r>
            <a:r>
              <a:rPr lang="en-US" altLang="pt-BR" sz="2200" dirty="0" smtClean="0"/>
              <a:t>, </a:t>
            </a:r>
            <a:r>
              <a:rPr lang="en-US" altLang="pt-BR" sz="2200" dirty="0" err="1" smtClean="0"/>
              <a:t>esta</a:t>
            </a:r>
            <a:r>
              <a:rPr lang="en-US" altLang="pt-BR" sz="2200" dirty="0" smtClean="0"/>
              <a:t> </a:t>
            </a:r>
            <a:r>
              <a:rPr lang="en-US" altLang="pt-BR" sz="2200" dirty="0" err="1" smtClean="0"/>
              <a:t>pode</a:t>
            </a:r>
            <a:r>
              <a:rPr lang="en-US" altLang="pt-BR" sz="2200" dirty="0" smtClean="0"/>
              <a:t> </a:t>
            </a:r>
            <a:r>
              <a:rPr lang="en-US" altLang="pt-BR" sz="2200" dirty="0" err="1" smtClean="0"/>
              <a:t>ser</a:t>
            </a:r>
            <a:r>
              <a:rPr lang="en-US" altLang="pt-BR" sz="2200" dirty="0" smtClean="0"/>
              <a:t> </a:t>
            </a:r>
            <a:r>
              <a:rPr lang="en-US" altLang="pt-BR" sz="2200" dirty="0" err="1" smtClean="0"/>
              <a:t>usada</a:t>
            </a:r>
            <a:r>
              <a:rPr lang="en-US" altLang="pt-BR" sz="2200" dirty="0" smtClean="0"/>
              <a:t> para </a:t>
            </a:r>
            <a:r>
              <a:rPr lang="en-US" altLang="pt-BR" sz="2200" dirty="0" err="1" smtClean="0"/>
              <a:t>demonstrar</a:t>
            </a:r>
            <a:r>
              <a:rPr lang="en-US" altLang="pt-BR" sz="2200" dirty="0" smtClean="0"/>
              <a:t> a </a:t>
            </a:r>
            <a:r>
              <a:rPr lang="en-US" altLang="pt-BR" sz="2200" dirty="0" err="1" smtClean="0"/>
              <a:t>conformidade</a:t>
            </a:r>
            <a:r>
              <a:rPr lang="en-US" altLang="pt-BR" sz="2200" dirty="0" smtClean="0"/>
              <a:t> da </a:t>
            </a:r>
            <a:r>
              <a:rPr lang="en-US" altLang="pt-BR" sz="2200" dirty="0" err="1" smtClean="0"/>
              <a:t>organização</a:t>
            </a:r>
            <a:r>
              <a:rPr lang="en-US" altLang="pt-BR" sz="2200" dirty="0" smtClean="0"/>
              <a:t> </a:t>
            </a:r>
            <a:r>
              <a:rPr lang="en-US" altLang="pt-BR" sz="2200" dirty="0" err="1" smtClean="0"/>
              <a:t>aos</a:t>
            </a:r>
            <a:r>
              <a:rPr lang="en-US" altLang="pt-BR" sz="2200" dirty="0" smtClean="0"/>
              <a:t> </a:t>
            </a:r>
            <a:r>
              <a:rPr lang="en-US" altLang="pt-BR" sz="2200" dirty="0" err="1" smtClean="0"/>
              <a:t>aspectos</a:t>
            </a:r>
            <a:r>
              <a:rPr lang="en-US" altLang="pt-BR" sz="2200" dirty="0" smtClean="0"/>
              <a:t> de </a:t>
            </a:r>
            <a:r>
              <a:rPr lang="en-US" altLang="pt-BR" sz="2200" dirty="0" err="1" smtClean="0"/>
              <a:t>segurança</a:t>
            </a:r>
            <a:r>
              <a:rPr lang="en-US" altLang="pt-BR" sz="2200" dirty="0" smtClean="0"/>
              <a:t> </a:t>
            </a:r>
            <a:r>
              <a:rPr lang="en-US" altLang="pt-BR" sz="2200" dirty="0" err="1" smtClean="0"/>
              <a:t>pessoal</a:t>
            </a:r>
            <a:r>
              <a:rPr lang="en-US" altLang="pt-BR" sz="2200" dirty="0" smtClean="0"/>
              <a:t> </a:t>
            </a:r>
            <a:r>
              <a:rPr lang="en-US" altLang="pt-BR" sz="2200" dirty="0" err="1" smtClean="0"/>
              <a:t>deste</a:t>
            </a:r>
            <a:r>
              <a:rPr lang="en-US" altLang="pt-BR" sz="2200" dirty="0" smtClean="0"/>
              <a:t> </a:t>
            </a:r>
            <a:r>
              <a:rPr lang="en-US" altLang="pt-BR" sz="2200" dirty="0" err="1" smtClean="0"/>
              <a:t>requisito</a:t>
            </a:r>
            <a:r>
              <a:rPr lang="en-US" altLang="pt-BR" sz="2200" dirty="0" smtClean="0"/>
              <a:t>.</a:t>
            </a:r>
          </a:p>
          <a:p>
            <a:pPr marL="0" lvl="1" algn="just" eaLnBrk="1" hangingPunct="1">
              <a:lnSpc>
                <a:spcPct val="90000"/>
              </a:lnSpc>
              <a:spcBef>
                <a:spcPts val="500"/>
              </a:spcBef>
            </a:pPr>
            <a:endParaRPr lang="en-US" altLang="pt-BR" sz="2200" dirty="0"/>
          </a:p>
          <a:p>
            <a:pPr marL="0" lvl="1" algn="just" eaLnBrk="1" hangingPunct="1">
              <a:lnSpc>
                <a:spcPct val="90000"/>
              </a:lnSpc>
              <a:spcBef>
                <a:spcPts val="500"/>
              </a:spcBef>
            </a:pPr>
            <a:r>
              <a:rPr lang="en-US" altLang="pt-BR" sz="2400" b="1" i="1" dirty="0" smtClean="0"/>
              <a:t>7.1.4.1 – Ambiente para a </a:t>
            </a:r>
            <a:r>
              <a:rPr lang="en-US" altLang="pt-BR" sz="2400" b="1" i="1" dirty="0" err="1" smtClean="0"/>
              <a:t>operação</a:t>
            </a:r>
            <a:r>
              <a:rPr lang="en-US" altLang="pt-BR" sz="2400" b="1" i="1" dirty="0" smtClean="0"/>
              <a:t> dos </a:t>
            </a:r>
            <a:r>
              <a:rPr lang="en-US" altLang="pt-BR" sz="2400" b="1" i="1" dirty="0" err="1" smtClean="0"/>
              <a:t>processos</a:t>
            </a:r>
            <a:r>
              <a:rPr lang="en-US" altLang="pt-BR" sz="2400" b="1" i="1" dirty="0" smtClean="0"/>
              <a:t> – </a:t>
            </a:r>
            <a:r>
              <a:rPr lang="en-US" altLang="pt-BR" sz="2400" b="1" i="1" dirty="0" err="1" smtClean="0"/>
              <a:t>suplemento</a:t>
            </a:r>
            <a:endParaRPr lang="en-US" altLang="pt-BR" sz="2400" b="1" i="1" dirty="0" smtClean="0"/>
          </a:p>
          <a:p>
            <a:pPr marL="0" lvl="1" algn="just" eaLnBrk="1" hangingPunct="1">
              <a:lnSpc>
                <a:spcPct val="90000"/>
              </a:lnSpc>
              <a:spcBef>
                <a:spcPts val="500"/>
              </a:spcBef>
            </a:pPr>
            <a:endParaRPr lang="en-US" altLang="pt-BR" sz="1050" dirty="0"/>
          </a:p>
          <a:p>
            <a:pPr marL="0" lvl="1" algn="just" eaLnBrk="1" hangingPunct="1">
              <a:lnSpc>
                <a:spcPct val="90000"/>
              </a:lnSpc>
              <a:spcBef>
                <a:spcPts val="500"/>
              </a:spcBef>
            </a:pPr>
            <a:r>
              <a:rPr lang="en-US" altLang="pt-BR" sz="2200" dirty="0" smtClean="0"/>
              <a:t>A </a:t>
            </a:r>
            <a:r>
              <a:rPr lang="en-US" altLang="pt-BR" sz="2200" dirty="0" err="1" smtClean="0"/>
              <a:t>organização</a:t>
            </a:r>
            <a:r>
              <a:rPr lang="en-US" altLang="pt-BR" sz="2200" dirty="0" smtClean="0"/>
              <a:t> </a:t>
            </a:r>
            <a:r>
              <a:rPr lang="en-US" altLang="pt-BR" sz="2200" dirty="0" err="1" smtClean="0"/>
              <a:t>deve</a:t>
            </a:r>
            <a:r>
              <a:rPr lang="en-US" altLang="pt-BR" sz="2200" dirty="0" smtClean="0"/>
              <a:t> </a:t>
            </a:r>
            <a:r>
              <a:rPr lang="en-US" altLang="pt-BR" sz="2200" dirty="0" err="1" smtClean="0"/>
              <a:t>manter</a:t>
            </a:r>
            <a:r>
              <a:rPr lang="en-US" altLang="pt-BR" sz="2200" dirty="0" smtClean="0"/>
              <a:t> </a:t>
            </a:r>
            <a:r>
              <a:rPr lang="en-US" altLang="pt-BR" sz="2200" dirty="0" err="1" smtClean="0"/>
              <a:t>suas</a:t>
            </a:r>
            <a:r>
              <a:rPr lang="en-US" altLang="pt-BR" sz="2200" dirty="0" smtClean="0"/>
              <a:t> </a:t>
            </a:r>
            <a:r>
              <a:rPr lang="en-US" altLang="pt-BR" sz="2200" dirty="0" err="1" smtClean="0"/>
              <a:t>instalações</a:t>
            </a:r>
            <a:r>
              <a:rPr lang="en-US" altLang="pt-BR" sz="2200" dirty="0" smtClean="0"/>
              <a:t> </a:t>
            </a:r>
            <a:r>
              <a:rPr lang="en-US" altLang="pt-BR" sz="2200" dirty="0" err="1" smtClean="0"/>
              <a:t>em</a:t>
            </a:r>
            <a:r>
              <a:rPr lang="en-US" altLang="pt-BR" sz="2200" dirty="0" smtClean="0"/>
              <a:t> um </a:t>
            </a:r>
            <a:r>
              <a:rPr lang="en-US" altLang="pt-BR" sz="2200" dirty="0" err="1" smtClean="0"/>
              <a:t>estado</a:t>
            </a:r>
            <a:r>
              <a:rPr lang="en-US" altLang="pt-BR" sz="2200" dirty="0" smtClean="0"/>
              <a:t> de </a:t>
            </a:r>
            <a:r>
              <a:rPr lang="en-US" altLang="pt-BR" sz="2200" dirty="0" err="1" smtClean="0"/>
              <a:t>ordem</a:t>
            </a:r>
            <a:r>
              <a:rPr lang="en-US" altLang="pt-BR" sz="2200" dirty="0" smtClean="0"/>
              <a:t>, </a:t>
            </a:r>
            <a:r>
              <a:rPr lang="en-US" altLang="pt-BR" sz="2200" dirty="0" err="1" smtClean="0"/>
              <a:t>limpeza</a:t>
            </a:r>
            <a:r>
              <a:rPr lang="en-US" altLang="pt-BR" sz="2200" dirty="0" smtClean="0"/>
              <a:t> e </a:t>
            </a:r>
            <a:r>
              <a:rPr lang="en-US" altLang="pt-BR" sz="2200" dirty="0" err="1" smtClean="0"/>
              <a:t>reparo</a:t>
            </a:r>
            <a:r>
              <a:rPr lang="en-US" altLang="pt-BR" sz="2200" dirty="0" smtClean="0"/>
              <a:t> </a:t>
            </a:r>
            <a:r>
              <a:rPr lang="en-US" altLang="pt-BR" sz="2200" dirty="0" err="1" smtClean="0"/>
              <a:t>consistentes</a:t>
            </a:r>
            <a:r>
              <a:rPr lang="en-US" altLang="pt-BR" sz="2200" dirty="0" smtClean="0"/>
              <a:t> com as </a:t>
            </a:r>
            <a:r>
              <a:rPr lang="en-US" altLang="pt-BR" sz="2200" dirty="0" err="1" smtClean="0"/>
              <a:t>necessidades</a:t>
            </a:r>
            <a:r>
              <a:rPr lang="en-US" altLang="pt-BR" sz="2200" dirty="0" smtClean="0"/>
              <a:t> do </a:t>
            </a:r>
            <a:r>
              <a:rPr lang="en-US" altLang="pt-BR" sz="2200" dirty="0" err="1" smtClean="0"/>
              <a:t>produto</a:t>
            </a:r>
            <a:r>
              <a:rPr lang="en-US" altLang="pt-BR" sz="2200" dirty="0" smtClean="0"/>
              <a:t> e do </a:t>
            </a:r>
            <a:r>
              <a:rPr lang="en-US" altLang="pt-BR" sz="2200" dirty="0" err="1" smtClean="0"/>
              <a:t>processo</a:t>
            </a:r>
            <a:r>
              <a:rPr lang="en-US" altLang="pt-BR" sz="2200" dirty="0" smtClean="0"/>
              <a:t> de </a:t>
            </a:r>
            <a:r>
              <a:rPr lang="en-US" altLang="pt-BR" sz="2200" dirty="0" err="1" smtClean="0"/>
              <a:t>manufatura</a:t>
            </a:r>
            <a:r>
              <a:rPr lang="en-US" altLang="pt-BR" sz="2200" dirty="0" smtClean="0"/>
              <a:t>.</a:t>
            </a:r>
            <a:endParaRPr lang="en-US" altLang="pt-BR" sz="2200" dirty="0"/>
          </a:p>
        </p:txBody>
      </p:sp>
    </p:spTree>
    <p:extLst>
      <p:ext uri="{BB962C8B-B14F-4D97-AF65-F5344CB8AC3E}">
        <p14:creationId xmlns:p14="http://schemas.microsoft.com/office/powerpoint/2010/main" val="2698693064"/>
      </p:ext>
    </p:extLst>
  </p:cSld>
  <p:clrMapOvr>
    <a:masterClrMapping/>
  </p:clrMapOvr>
  <p:transition spd="med">
    <p:wedg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600" b="1" dirty="0" smtClean="0"/>
              <a:t>7.1.5.1.1 – </a:t>
            </a:r>
            <a:r>
              <a:rPr lang="en-US" altLang="pt-BR" sz="2600" b="1" dirty="0" err="1" smtClean="0"/>
              <a:t>Análise</a:t>
            </a:r>
            <a:r>
              <a:rPr lang="en-US" altLang="pt-BR" sz="2600" b="1" dirty="0" smtClean="0"/>
              <a:t> do Sistema de </a:t>
            </a:r>
            <a:r>
              <a:rPr lang="en-US" altLang="pt-BR" sz="2600" b="1" dirty="0" err="1" smtClean="0"/>
              <a:t>Medição</a:t>
            </a:r>
            <a:endParaRPr lang="en-US" altLang="pt-BR" sz="2600" b="1" dirty="0" smtClean="0"/>
          </a:p>
          <a:p>
            <a:pPr marL="0" lvl="1" algn="just" eaLnBrk="1" hangingPunct="1">
              <a:lnSpc>
                <a:spcPct val="90000"/>
              </a:lnSpc>
              <a:spcBef>
                <a:spcPts val="500"/>
              </a:spcBef>
              <a:buFont typeface="Arial" pitchFamily="34" charset="0"/>
              <a:buNone/>
            </a:pPr>
            <a:endParaRPr lang="en-US" altLang="pt-BR" sz="1000" dirty="0" smtClean="0"/>
          </a:p>
          <a:p>
            <a:pPr marL="0" lvl="1" algn="just" eaLnBrk="1" hangingPunct="1">
              <a:lnSpc>
                <a:spcPct val="90000"/>
              </a:lnSpc>
              <a:spcBef>
                <a:spcPts val="500"/>
              </a:spcBef>
            </a:pPr>
            <a:r>
              <a:rPr lang="en-US" altLang="pt-BR" sz="2200" dirty="0" err="1" smtClean="0"/>
              <a:t>Estudos</a:t>
            </a:r>
            <a:r>
              <a:rPr lang="en-US" altLang="pt-BR" sz="2200" dirty="0" smtClean="0"/>
              <a:t> </a:t>
            </a:r>
            <a:r>
              <a:rPr lang="en-US" altLang="pt-BR" sz="2200" dirty="0" err="1" smtClean="0"/>
              <a:t>estatísticos</a:t>
            </a:r>
            <a:r>
              <a:rPr lang="en-US" altLang="pt-BR" sz="2200" dirty="0" smtClean="0"/>
              <a:t> </a:t>
            </a:r>
            <a:r>
              <a:rPr lang="en-US" altLang="pt-BR" sz="2200" dirty="0" err="1" smtClean="0"/>
              <a:t>devem</a:t>
            </a:r>
            <a:r>
              <a:rPr lang="en-US" altLang="pt-BR" sz="2200" dirty="0" smtClean="0"/>
              <a:t> </a:t>
            </a:r>
            <a:r>
              <a:rPr lang="en-US" altLang="pt-BR" sz="2200" dirty="0" err="1" smtClean="0"/>
              <a:t>ser</a:t>
            </a:r>
            <a:r>
              <a:rPr lang="en-US" altLang="pt-BR" sz="2200" dirty="0" smtClean="0"/>
              <a:t> </a:t>
            </a:r>
            <a:r>
              <a:rPr lang="en-US" altLang="pt-BR" sz="2200" dirty="0" err="1" smtClean="0"/>
              <a:t>conduzidos</a:t>
            </a:r>
            <a:r>
              <a:rPr lang="en-US" altLang="pt-BR" sz="2200" dirty="0" smtClean="0"/>
              <a:t> para </a:t>
            </a:r>
            <a:r>
              <a:rPr lang="en-US" altLang="pt-BR" sz="2200" dirty="0" err="1" smtClean="0"/>
              <a:t>analisar</a:t>
            </a:r>
            <a:r>
              <a:rPr lang="en-US" altLang="pt-BR" sz="2200" dirty="0" smtClean="0"/>
              <a:t> a </a:t>
            </a:r>
            <a:r>
              <a:rPr lang="en-US" altLang="pt-BR" sz="2200" dirty="0" err="1" smtClean="0"/>
              <a:t>variação</a:t>
            </a:r>
            <a:r>
              <a:rPr lang="en-US" altLang="pt-BR" sz="2200" dirty="0" smtClean="0"/>
              <a:t> </a:t>
            </a:r>
            <a:r>
              <a:rPr lang="en-US" altLang="pt-BR" sz="2200" dirty="0" err="1" smtClean="0"/>
              <a:t>presente</a:t>
            </a:r>
            <a:r>
              <a:rPr lang="en-US" altLang="pt-BR" sz="2200" dirty="0" smtClean="0"/>
              <a:t> </a:t>
            </a:r>
            <a:r>
              <a:rPr lang="en-US" altLang="pt-BR" sz="2200" dirty="0" err="1" smtClean="0"/>
              <a:t>nos</a:t>
            </a:r>
            <a:r>
              <a:rPr lang="en-US" altLang="pt-BR" sz="2200" dirty="0" smtClean="0"/>
              <a:t> </a:t>
            </a:r>
            <a:r>
              <a:rPr lang="en-US" altLang="pt-BR" sz="2200" dirty="0" err="1" smtClean="0"/>
              <a:t>resultados</a:t>
            </a:r>
            <a:r>
              <a:rPr lang="en-US" altLang="pt-BR" sz="2200" dirty="0" smtClean="0"/>
              <a:t> de </a:t>
            </a:r>
            <a:r>
              <a:rPr lang="en-US" altLang="pt-BR" sz="2200" dirty="0" err="1" smtClean="0"/>
              <a:t>cada</a:t>
            </a:r>
            <a:r>
              <a:rPr lang="en-US" altLang="pt-BR" sz="2200" dirty="0" smtClean="0"/>
              <a:t> </a:t>
            </a:r>
            <a:r>
              <a:rPr lang="en-US" altLang="pt-BR" sz="2200" dirty="0" err="1" smtClean="0"/>
              <a:t>tipo</a:t>
            </a:r>
            <a:r>
              <a:rPr lang="en-US" altLang="pt-BR" sz="2200" dirty="0" smtClean="0"/>
              <a:t> de </a:t>
            </a:r>
            <a:r>
              <a:rPr lang="en-US" altLang="pt-BR" sz="2200" dirty="0" err="1" smtClean="0"/>
              <a:t>sistema</a:t>
            </a:r>
            <a:r>
              <a:rPr lang="en-US" altLang="pt-BR" sz="2200" dirty="0" smtClean="0"/>
              <a:t> de </a:t>
            </a:r>
            <a:r>
              <a:rPr lang="en-US" altLang="pt-BR" sz="2200" dirty="0" err="1" smtClean="0"/>
              <a:t>inspeção</a:t>
            </a:r>
            <a:r>
              <a:rPr lang="en-US" altLang="pt-BR" sz="2200" dirty="0" smtClean="0"/>
              <a:t>, </a:t>
            </a:r>
            <a:r>
              <a:rPr lang="en-US" altLang="pt-BR" sz="2200" dirty="0" err="1" smtClean="0"/>
              <a:t>medição</a:t>
            </a:r>
            <a:r>
              <a:rPr lang="en-US" altLang="pt-BR" sz="2200" dirty="0" smtClean="0"/>
              <a:t> e de </a:t>
            </a:r>
            <a:r>
              <a:rPr lang="en-US" altLang="pt-BR" sz="2200" dirty="0" err="1" smtClean="0"/>
              <a:t>equipamento</a:t>
            </a:r>
            <a:r>
              <a:rPr lang="en-US" altLang="pt-BR" sz="2200" dirty="0" smtClean="0"/>
              <a:t> de teste </a:t>
            </a:r>
            <a:r>
              <a:rPr lang="en-US" altLang="pt-BR" sz="2200" dirty="0" err="1" smtClean="0"/>
              <a:t>identificado</a:t>
            </a:r>
            <a:r>
              <a:rPr lang="en-US" altLang="pt-BR" sz="2200" dirty="0" smtClean="0"/>
              <a:t> no </a:t>
            </a:r>
            <a:r>
              <a:rPr lang="en-US" altLang="pt-BR" sz="2200" dirty="0" err="1" smtClean="0"/>
              <a:t>plano</a:t>
            </a:r>
            <a:r>
              <a:rPr lang="en-US" altLang="pt-BR" sz="2200" dirty="0" smtClean="0"/>
              <a:t> de </a:t>
            </a:r>
            <a:r>
              <a:rPr lang="en-US" altLang="pt-BR" sz="2200" dirty="0" err="1" smtClean="0"/>
              <a:t>controle</a:t>
            </a:r>
            <a:r>
              <a:rPr lang="en-US" altLang="pt-BR" sz="2200" dirty="0" smtClean="0"/>
              <a:t>. </a:t>
            </a:r>
            <a:r>
              <a:rPr lang="en-US" altLang="pt-BR" sz="2200" dirty="0" err="1" smtClean="0"/>
              <a:t>Os</a:t>
            </a:r>
            <a:r>
              <a:rPr lang="en-US" altLang="pt-BR" sz="2200" dirty="0" smtClean="0"/>
              <a:t> </a:t>
            </a:r>
            <a:r>
              <a:rPr lang="en-US" altLang="pt-BR" sz="2200" dirty="0" err="1" smtClean="0"/>
              <a:t>métodos</a:t>
            </a:r>
            <a:r>
              <a:rPr lang="en-US" altLang="pt-BR" sz="2200" dirty="0" smtClean="0"/>
              <a:t> </a:t>
            </a:r>
            <a:r>
              <a:rPr lang="en-US" altLang="pt-BR" sz="2200" dirty="0" err="1" smtClean="0"/>
              <a:t>analíticos</a:t>
            </a:r>
            <a:r>
              <a:rPr lang="en-US" altLang="pt-BR" sz="2200" dirty="0" smtClean="0"/>
              <a:t> e </a:t>
            </a:r>
            <a:r>
              <a:rPr lang="en-US" altLang="pt-BR" sz="2200" dirty="0" err="1" smtClean="0"/>
              <a:t>os</a:t>
            </a:r>
            <a:r>
              <a:rPr lang="en-US" altLang="pt-BR" sz="2200" dirty="0" smtClean="0"/>
              <a:t> </a:t>
            </a:r>
            <a:r>
              <a:rPr lang="en-US" altLang="pt-BR" sz="2200" dirty="0" err="1" smtClean="0"/>
              <a:t>critérios</a:t>
            </a:r>
            <a:r>
              <a:rPr lang="en-US" altLang="pt-BR" sz="2200" dirty="0" smtClean="0"/>
              <a:t> de </a:t>
            </a:r>
            <a:r>
              <a:rPr lang="en-US" altLang="pt-BR" sz="2200" dirty="0" err="1" smtClean="0"/>
              <a:t>aceitação</a:t>
            </a:r>
            <a:r>
              <a:rPr lang="en-US" altLang="pt-BR" sz="2200" dirty="0" smtClean="0"/>
              <a:t> </a:t>
            </a:r>
            <a:r>
              <a:rPr lang="en-US" altLang="pt-BR" sz="2200" dirty="0" err="1" smtClean="0"/>
              <a:t>usados</a:t>
            </a:r>
            <a:r>
              <a:rPr lang="en-US" altLang="pt-BR" sz="2200" dirty="0" smtClean="0"/>
              <a:t> </a:t>
            </a:r>
            <a:r>
              <a:rPr lang="en-US" altLang="pt-BR" sz="2200" dirty="0" err="1" smtClean="0"/>
              <a:t>devem</a:t>
            </a:r>
            <a:r>
              <a:rPr lang="en-US" altLang="pt-BR" sz="2200" dirty="0" smtClean="0"/>
              <a:t> </a:t>
            </a:r>
            <a:r>
              <a:rPr lang="en-US" altLang="pt-BR" sz="2200" dirty="0" err="1" smtClean="0"/>
              <a:t>esar</a:t>
            </a:r>
            <a:r>
              <a:rPr lang="en-US" altLang="pt-BR" sz="2200" dirty="0" smtClean="0"/>
              <a:t> </a:t>
            </a:r>
            <a:r>
              <a:rPr lang="en-US" altLang="pt-BR" sz="2200" dirty="0" err="1" smtClean="0"/>
              <a:t>em</a:t>
            </a:r>
            <a:r>
              <a:rPr lang="en-US" altLang="pt-BR" sz="2200" dirty="0" smtClean="0"/>
              <a:t> </a:t>
            </a:r>
            <a:r>
              <a:rPr lang="en-US" altLang="pt-BR" sz="2200" dirty="0" err="1" smtClean="0"/>
              <a:t>conformidade</a:t>
            </a:r>
            <a:r>
              <a:rPr lang="en-US" altLang="pt-BR" sz="2200" dirty="0" smtClean="0"/>
              <a:t> com </a:t>
            </a:r>
            <a:r>
              <a:rPr lang="en-US" altLang="pt-BR" sz="2200" dirty="0" err="1" smtClean="0"/>
              <a:t>aqueles</a:t>
            </a:r>
            <a:r>
              <a:rPr lang="en-US" altLang="pt-BR" sz="2200" dirty="0" smtClean="0"/>
              <a:t> dos </a:t>
            </a:r>
            <a:r>
              <a:rPr lang="en-US" altLang="pt-BR" sz="2200" dirty="0" err="1" smtClean="0"/>
              <a:t>manuais</a:t>
            </a:r>
            <a:r>
              <a:rPr lang="en-US" altLang="pt-BR" sz="2200" dirty="0" smtClean="0"/>
              <a:t> de </a:t>
            </a:r>
            <a:r>
              <a:rPr lang="en-US" altLang="pt-BR" sz="2200" dirty="0" err="1" smtClean="0"/>
              <a:t>referência</a:t>
            </a:r>
            <a:r>
              <a:rPr lang="en-US" altLang="pt-BR" sz="2200" dirty="0" smtClean="0"/>
              <a:t> de </a:t>
            </a:r>
            <a:r>
              <a:rPr lang="en-US" altLang="pt-BR" sz="2200" dirty="0" err="1" smtClean="0"/>
              <a:t>análise</a:t>
            </a:r>
            <a:r>
              <a:rPr lang="en-US" altLang="pt-BR" sz="2200" dirty="0" smtClean="0"/>
              <a:t> dos </a:t>
            </a:r>
            <a:r>
              <a:rPr lang="en-US" altLang="pt-BR" sz="2200" dirty="0" err="1" smtClean="0"/>
              <a:t>sistemas</a:t>
            </a:r>
            <a:r>
              <a:rPr lang="en-US" altLang="pt-BR" sz="2200" dirty="0" smtClean="0"/>
              <a:t> de </a:t>
            </a:r>
            <a:r>
              <a:rPr lang="en-US" altLang="pt-BR" sz="2200" dirty="0" err="1" smtClean="0"/>
              <a:t>medição</a:t>
            </a:r>
            <a:r>
              <a:rPr lang="en-US" altLang="pt-BR" sz="2200" dirty="0" smtClean="0"/>
              <a:t>. Outros </a:t>
            </a:r>
            <a:r>
              <a:rPr lang="en-US" altLang="pt-BR" sz="2200" dirty="0" err="1" smtClean="0"/>
              <a:t>métodos</a:t>
            </a:r>
            <a:r>
              <a:rPr lang="en-US" altLang="pt-BR" sz="2200" dirty="0" smtClean="0"/>
              <a:t> </a:t>
            </a:r>
            <a:r>
              <a:rPr lang="en-US" altLang="pt-BR" sz="2200" dirty="0" err="1" smtClean="0"/>
              <a:t>analíticos</a:t>
            </a:r>
            <a:r>
              <a:rPr lang="en-US" altLang="pt-BR" sz="2200" dirty="0" smtClean="0"/>
              <a:t> e </a:t>
            </a:r>
            <a:r>
              <a:rPr lang="en-US" altLang="pt-BR" sz="2200" dirty="0" err="1" smtClean="0"/>
              <a:t>os</a:t>
            </a:r>
            <a:r>
              <a:rPr lang="en-US" altLang="pt-BR" sz="2200" dirty="0" smtClean="0"/>
              <a:t> </a:t>
            </a:r>
            <a:r>
              <a:rPr lang="en-US" altLang="pt-BR" sz="2200" dirty="0" err="1" smtClean="0"/>
              <a:t>critérios</a:t>
            </a:r>
            <a:r>
              <a:rPr lang="en-US" altLang="pt-BR" sz="2200" dirty="0" smtClean="0"/>
              <a:t> de </a:t>
            </a:r>
            <a:r>
              <a:rPr lang="en-US" altLang="pt-BR" sz="2200" dirty="0" err="1" smtClean="0"/>
              <a:t>aceitação</a:t>
            </a:r>
            <a:r>
              <a:rPr lang="en-US" altLang="pt-BR" sz="2200" dirty="0" smtClean="0"/>
              <a:t> </a:t>
            </a:r>
            <a:r>
              <a:rPr lang="en-US" altLang="pt-BR" sz="2200" dirty="0" err="1" smtClean="0"/>
              <a:t>podem</a:t>
            </a:r>
            <a:r>
              <a:rPr lang="en-US" altLang="pt-BR" sz="2200" dirty="0" smtClean="0"/>
              <a:t> </a:t>
            </a:r>
            <a:r>
              <a:rPr lang="en-US" altLang="pt-BR" sz="2200" dirty="0" err="1" smtClean="0"/>
              <a:t>ser</a:t>
            </a:r>
            <a:r>
              <a:rPr lang="en-US" altLang="pt-BR" sz="2200" dirty="0" smtClean="0"/>
              <a:t> </a:t>
            </a:r>
            <a:r>
              <a:rPr lang="en-US" altLang="pt-BR" sz="2200" dirty="0" err="1" smtClean="0"/>
              <a:t>usados</a:t>
            </a:r>
            <a:r>
              <a:rPr lang="en-US" altLang="pt-BR" sz="2200" dirty="0" smtClean="0"/>
              <a:t> se </a:t>
            </a:r>
            <a:r>
              <a:rPr lang="en-US" altLang="pt-BR" sz="2200" dirty="0" err="1" smtClean="0"/>
              <a:t>aprovado</a:t>
            </a:r>
            <a:r>
              <a:rPr lang="en-US" altLang="pt-BR" sz="2200" dirty="0" smtClean="0"/>
              <a:t> </a:t>
            </a:r>
            <a:r>
              <a:rPr lang="en-US" altLang="pt-BR" sz="2200" dirty="0" err="1" smtClean="0"/>
              <a:t>pelo</a:t>
            </a:r>
            <a:r>
              <a:rPr lang="en-US" altLang="pt-BR" sz="2200" dirty="0" smtClean="0"/>
              <a:t> </a:t>
            </a:r>
            <a:r>
              <a:rPr lang="en-US" altLang="pt-BR" sz="2200" dirty="0" err="1" smtClean="0"/>
              <a:t>cliente</a:t>
            </a:r>
            <a:r>
              <a:rPr lang="en-US" altLang="pt-BR" sz="2200" dirty="0" smtClean="0"/>
              <a:t>.</a:t>
            </a:r>
          </a:p>
          <a:p>
            <a:pPr marL="0" lvl="1" algn="just" eaLnBrk="1" hangingPunct="1">
              <a:lnSpc>
                <a:spcPct val="90000"/>
              </a:lnSpc>
              <a:spcBef>
                <a:spcPts val="500"/>
              </a:spcBef>
            </a:pPr>
            <a:endParaRPr lang="en-US" altLang="pt-BR" sz="2200" dirty="0"/>
          </a:p>
          <a:p>
            <a:pPr marL="0" lvl="1" algn="just" eaLnBrk="1" hangingPunct="1">
              <a:lnSpc>
                <a:spcPct val="90000"/>
              </a:lnSpc>
              <a:spcBef>
                <a:spcPts val="500"/>
              </a:spcBef>
            </a:pPr>
            <a:r>
              <a:rPr lang="en-US" altLang="pt-BR" sz="2200" dirty="0" err="1" smtClean="0"/>
              <a:t>Registros</a:t>
            </a:r>
            <a:r>
              <a:rPr lang="en-US" altLang="pt-BR" sz="2200" dirty="0" smtClean="0"/>
              <a:t> de </a:t>
            </a:r>
            <a:r>
              <a:rPr lang="en-US" altLang="pt-BR" sz="2200" dirty="0" err="1" smtClean="0"/>
              <a:t>aceitação</a:t>
            </a:r>
            <a:r>
              <a:rPr lang="en-US" altLang="pt-BR" sz="2200" dirty="0" smtClean="0"/>
              <a:t> do </a:t>
            </a:r>
            <a:r>
              <a:rPr lang="en-US" altLang="pt-BR" sz="2200" dirty="0" err="1" smtClean="0"/>
              <a:t>cliente</a:t>
            </a:r>
            <a:r>
              <a:rPr lang="en-US" altLang="pt-BR" sz="2200" dirty="0" smtClean="0"/>
              <a:t> de </a:t>
            </a:r>
            <a:r>
              <a:rPr lang="en-US" altLang="pt-BR" sz="2200" dirty="0" err="1" smtClean="0"/>
              <a:t>métodos</a:t>
            </a:r>
            <a:r>
              <a:rPr lang="en-US" altLang="pt-BR" sz="2200" dirty="0" smtClean="0"/>
              <a:t> </a:t>
            </a:r>
            <a:r>
              <a:rPr lang="en-US" altLang="pt-BR" sz="2200" dirty="0" err="1" smtClean="0"/>
              <a:t>alternativos</a:t>
            </a:r>
            <a:r>
              <a:rPr lang="en-US" altLang="pt-BR" sz="2200" dirty="0" smtClean="0"/>
              <a:t> </a:t>
            </a:r>
            <a:r>
              <a:rPr lang="en-US" altLang="pt-BR" sz="2200" dirty="0" err="1" smtClean="0"/>
              <a:t>devem</a:t>
            </a:r>
            <a:r>
              <a:rPr lang="en-US" altLang="pt-BR" sz="2200" dirty="0" smtClean="0"/>
              <a:t> </a:t>
            </a:r>
            <a:r>
              <a:rPr lang="en-US" altLang="pt-BR" sz="2200" dirty="0" err="1" smtClean="0"/>
              <a:t>ser</a:t>
            </a:r>
            <a:r>
              <a:rPr lang="en-US" altLang="pt-BR" sz="2200" dirty="0" smtClean="0"/>
              <a:t> </a:t>
            </a:r>
            <a:r>
              <a:rPr lang="en-US" altLang="pt-BR" sz="2200" dirty="0" err="1" smtClean="0"/>
              <a:t>retidos</a:t>
            </a:r>
            <a:r>
              <a:rPr lang="en-US" altLang="pt-BR" sz="2200" dirty="0" smtClean="0"/>
              <a:t> </a:t>
            </a:r>
            <a:r>
              <a:rPr lang="en-US" altLang="pt-BR" sz="2200" dirty="0" err="1" smtClean="0"/>
              <a:t>juntamente</a:t>
            </a:r>
            <a:r>
              <a:rPr lang="en-US" altLang="pt-BR" sz="2200" dirty="0" smtClean="0"/>
              <a:t> com </a:t>
            </a:r>
            <a:r>
              <a:rPr lang="en-US" altLang="pt-BR" sz="2200" dirty="0" err="1" smtClean="0"/>
              <a:t>os</a:t>
            </a:r>
            <a:r>
              <a:rPr lang="en-US" altLang="pt-BR" sz="2200" dirty="0" smtClean="0"/>
              <a:t> </a:t>
            </a:r>
            <a:r>
              <a:rPr lang="en-US" altLang="pt-BR" sz="2200" dirty="0" err="1" smtClean="0"/>
              <a:t>resultados</a:t>
            </a:r>
            <a:r>
              <a:rPr lang="en-US" altLang="pt-BR" sz="2200" dirty="0" smtClean="0"/>
              <a:t> das </a:t>
            </a:r>
            <a:r>
              <a:rPr lang="en-US" altLang="pt-BR" sz="2200" dirty="0" err="1" smtClean="0"/>
              <a:t>análises</a:t>
            </a:r>
            <a:r>
              <a:rPr lang="en-US" altLang="pt-BR" sz="2200" dirty="0" smtClean="0"/>
              <a:t> </a:t>
            </a:r>
            <a:r>
              <a:rPr lang="en-US" altLang="pt-BR" sz="2200" dirty="0" err="1" smtClean="0"/>
              <a:t>alternativas</a:t>
            </a:r>
            <a:r>
              <a:rPr lang="en-US" altLang="pt-BR" sz="2200" dirty="0" smtClean="0"/>
              <a:t> dos </a:t>
            </a:r>
            <a:r>
              <a:rPr lang="en-US" altLang="pt-BR" sz="2200" dirty="0" err="1" smtClean="0"/>
              <a:t>sistemas</a:t>
            </a:r>
            <a:r>
              <a:rPr lang="en-US" altLang="pt-BR" sz="2200" dirty="0" smtClean="0"/>
              <a:t> de </a:t>
            </a:r>
            <a:r>
              <a:rPr lang="en-US" altLang="pt-BR" sz="2200" dirty="0" err="1" smtClean="0"/>
              <a:t>medição</a:t>
            </a:r>
            <a:r>
              <a:rPr lang="en-US" altLang="pt-BR" sz="2200" dirty="0" smtClean="0"/>
              <a:t> (</a:t>
            </a:r>
            <a:r>
              <a:rPr lang="en-US" altLang="pt-BR" sz="2200" dirty="0" err="1" smtClean="0"/>
              <a:t>ver</a:t>
            </a:r>
            <a:r>
              <a:rPr lang="en-US" altLang="pt-BR" sz="2200" dirty="0" smtClean="0"/>
              <a:t> </a:t>
            </a:r>
            <a:r>
              <a:rPr lang="en-US" altLang="pt-BR" sz="2200" dirty="0" err="1" smtClean="0"/>
              <a:t>Seção</a:t>
            </a:r>
            <a:r>
              <a:rPr lang="en-US" altLang="pt-BR" sz="2200" dirty="0" smtClean="0"/>
              <a:t> 9.1.1.1)</a:t>
            </a:r>
            <a:endParaRPr lang="en-US" altLang="pt-BR" sz="2200" dirty="0"/>
          </a:p>
        </p:txBody>
      </p:sp>
    </p:spTree>
    <p:extLst>
      <p:ext uri="{BB962C8B-B14F-4D97-AF65-F5344CB8AC3E}">
        <p14:creationId xmlns:p14="http://schemas.microsoft.com/office/powerpoint/2010/main" val="3998618366"/>
      </p:ext>
    </p:extLst>
  </p:cSld>
  <p:clrMapOvr>
    <a:masterClrMapping/>
  </p:clrMapOvr>
  <p:transition spd="med">
    <p:wedg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600" b="1" dirty="0" smtClean="0"/>
              <a:t>7.1.5.1.1 – </a:t>
            </a:r>
            <a:r>
              <a:rPr lang="en-US" altLang="pt-BR" sz="2600" b="1" dirty="0" err="1" smtClean="0"/>
              <a:t>Análise</a:t>
            </a:r>
            <a:r>
              <a:rPr lang="en-US" altLang="pt-BR" sz="2600" b="1" dirty="0" smtClean="0"/>
              <a:t> do Sistema de </a:t>
            </a:r>
            <a:r>
              <a:rPr lang="en-US" altLang="pt-BR" sz="2600" b="1" dirty="0" err="1" smtClean="0"/>
              <a:t>Medição</a:t>
            </a:r>
            <a:endParaRPr lang="en-US" altLang="pt-BR" sz="2600" b="1" dirty="0" smtClean="0"/>
          </a:p>
          <a:p>
            <a:pPr marL="0" lvl="1" algn="just" eaLnBrk="1" hangingPunct="1">
              <a:lnSpc>
                <a:spcPct val="90000"/>
              </a:lnSpc>
              <a:spcBef>
                <a:spcPts val="500"/>
              </a:spcBef>
              <a:buFont typeface="Arial" pitchFamily="34" charset="0"/>
              <a:buNone/>
            </a:pPr>
            <a:endParaRPr lang="en-US" altLang="pt-BR" sz="1000" dirty="0" smtClean="0"/>
          </a:p>
          <a:p>
            <a:pPr marL="0" lvl="1" algn="just" eaLnBrk="1" hangingPunct="1">
              <a:lnSpc>
                <a:spcPct val="90000"/>
              </a:lnSpc>
              <a:spcBef>
                <a:spcPts val="500"/>
              </a:spcBef>
            </a:pPr>
            <a:r>
              <a:rPr lang="en-US" altLang="pt-BR" sz="2200" dirty="0" smtClean="0"/>
              <a:t>NOTA: </a:t>
            </a:r>
            <a:r>
              <a:rPr lang="en-US" altLang="pt-BR" sz="2200" dirty="0" err="1" smtClean="0"/>
              <a:t>Priorização</a:t>
            </a:r>
            <a:r>
              <a:rPr lang="en-US" altLang="pt-BR" sz="2200" dirty="0" smtClean="0"/>
              <a:t> dos </a:t>
            </a:r>
            <a:r>
              <a:rPr lang="en-US" altLang="pt-BR" sz="2200" dirty="0" err="1" smtClean="0"/>
              <a:t>estudos</a:t>
            </a:r>
            <a:r>
              <a:rPr lang="en-US" altLang="pt-BR" sz="2200" dirty="0" smtClean="0"/>
              <a:t> de MSA </a:t>
            </a:r>
            <a:r>
              <a:rPr lang="en-US" altLang="pt-BR" sz="2200" dirty="0" err="1" smtClean="0"/>
              <a:t>deveria</a:t>
            </a:r>
            <a:r>
              <a:rPr lang="en-US" altLang="pt-BR" sz="2200" dirty="0" smtClean="0"/>
              <a:t> </a:t>
            </a:r>
            <a:r>
              <a:rPr lang="en-US" altLang="pt-BR" sz="2200" dirty="0" err="1" smtClean="0"/>
              <a:t>focar</a:t>
            </a:r>
            <a:r>
              <a:rPr lang="en-US" altLang="pt-BR" sz="2200" dirty="0" smtClean="0"/>
              <a:t> </a:t>
            </a:r>
            <a:r>
              <a:rPr lang="en-US" altLang="pt-BR" sz="2200" dirty="0" err="1" smtClean="0"/>
              <a:t>em</a:t>
            </a:r>
            <a:r>
              <a:rPr lang="en-US" altLang="pt-BR" sz="2200" dirty="0" smtClean="0"/>
              <a:t> </a:t>
            </a:r>
            <a:r>
              <a:rPr lang="en-US" altLang="pt-BR" sz="2200" dirty="0" err="1" smtClean="0"/>
              <a:t>características</a:t>
            </a:r>
            <a:r>
              <a:rPr lang="en-US" altLang="pt-BR" sz="2200" dirty="0" smtClean="0"/>
              <a:t> </a:t>
            </a:r>
            <a:r>
              <a:rPr lang="en-US" altLang="pt-BR" sz="2200" dirty="0" err="1" smtClean="0"/>
              <a:t>críticas</a:t>
            </a:r>
            <a:r>
              <a:rPr lang="en-US" altLang="pt-BR" sz="2200" dirty="0" smtClean="0"/>
              <a:t> </a:t>
            </a:r>
            <a:r>
              <a:rPr lang="en-US" altLang="pt-BR" sz="2200" dirty="0" err="1" smtClean="0"/>
              <a:t>ou</a:t>
            </a:r>
            <a:r>
              <a:rPr lang="en-US" altLang="pt-BR" sz="2200" dirty="0" smtClean="0"/>
              <a:t> </a:t>
            </a:r>
            <a:r>
              <a:rPr lang="en-US" altLang="pt-BR" sz="2200" dirty="0" err="1" smtClean="0"/>
              <a:t>especiais</a:t>
            </a:r>
            <a:r>
              <a:rPr lang="en-US" altLang="pt-BR" sz="2200" dirty="0" smtClean="0"/>
              <a:t> do </a:t>
            </a:r>
            <a:r>
              <a:rPr lang="en-US" altLang="pt-BR" sz="2200" dirty="0" err="1" smtClean="0"/>
              <a:t>produto</a:t>
            </a:r>
            <a:r>
              <a:rPr lang="en-US" altLang="pt-BR" sz="2200" dirty="0" smtClean="0"/>
              <a:t> </a:t>
            </a:r>
            <a:r>
              <a:rPr lang="en-US" altLang="pt-BR" sz="2200" dirty="0" err="1" smtClean="0"/>
              <a:t>ou</a:t>
            </a:r>
            <a:r>
              <a:rPr lang="en-US" altLang="pt-BR" sz="2200" dirty="0" smtClean="0"/>
              <a:t> </a:t>
            </a:r>
            <a:r>
              <a:rPr lang="en-US" altLang="pt-BR" sz="2200" dirty="0" err="1" smtClean="0"/>
              <a:t>processo</a:t>
            </a:r>
            <a:r>
              <a:rPr lang="en-US" altLang="pt-BR" sz="2200" dirty="0" smtClean="0"/>
              <a:t>.</a:t>
            </a:r>
          </a:p>
          <a:p>
            <a:pPr marL="0" lvl="1" algn="just" eaLnBrk="1" hangingPunct="1">
              <a:lnSpc>
                <a:spcPct val="90000"/>
              </a:lnSpc>
              <a:spcBef>
                <a:spcPts val="500"/>
              </a:spcBef>
            </a:pPr>
            <a:endParaRPr lang="en-US" altLang="pt-BR" sz="2200" dirty="0"/>
          </a:p>
          <a:p>
            <a:pPr marL="0" lvl="1" algn="just" eaLnBrk="1" hangingPunct="1">
              <a:lnSpc>
                <a:spcPct val="90000"/>
              </a:lnSpc>
              <a:spcBef>
                <a:spcPts val="500"/>
              </a:spcBef>
            </a:pPr>
            <a:r>
              <a:rPr lang="en-US" altLang="pt-BR" sz="2400" b="1" dirty="0" smtClean="0"/>
              <a:t>7.1.5.2 – </a:t>
            </a:r>
            <a:r>
              <a:rPr lang="en-US" altLang="pt-BR" sz="2400" b="1" dirty="0" err="1" smtClean="0"/>
              <a:t>Rastreabilidade</a:t>
            </a:r>
            <a:r>
              <a:rPr lang="en-US" altLang="pt-BR" sz="2400" b="1" dirty="0" smtClean="0"/>
              <a:t> de </a:t>
            </a:r>
            <a:r>
              <a:rPr lang="en-US" altLang="pt-BR" sz="2400" b="1" dirty="0" err="1" smtClean="0"/>
              <a:t>medição</a:t>
            </a:r>
            <a:endParaRPr lang="en-US" altLang="pt-BR" sz="2400" b="1" dirty="0" smtClean="0"/>
          </a:p>
          <a:p>
            <a:pPr marL="0" lvl="1" algn="just" eaLnBrk="1" hangingPunct="1">
              <a:lnSpc>
                <a:spcPct val="90000"/>
              </a:lnSpc>
              <a:spcBef>
                <a:spcPts val="500"/>
              </a:spcBef>
            </a:pPr>
            <a:endParaRPr lang="en-US" altLang="pt-BR" sz="2200" dirty="0"/>
          </a:p>
          <a:p>
            <a:pPr marL="0" lvl="1" algn="just" eaLnBrk="1" hangingPunct="1">
              <a:lnSpc>
                <a:spcPct val="90000"/>
              </a:lnSpc>
              <a:spcBef>
                <a:spcPts val="500"/>
              </a:spcBef>
            </a:pPr>
            <a:r>
              <a:rPr lang="en-US" altLang="pt-BR" sz="2200" dirty="0" err="1" smtClean="0"/>
              <a:t>Ver</a:t>
            </a:r>
            <a:r>
              <a:rPr lang="en-US" altLang="pt-BR" sz="2200" dirty="0" smtClean="0"/>
              <a:t> </a:t>
            </a:r>
            <a:r>
              <a:rPr lang="en-US" altLang="pt-BR" sz="2200" dirty="0" err="1" smtClean="0"/>
              <a:t>requisitos</a:t>
            </a:r>
            <a:r>
              <a:rPr lang="en-US" altLang="pt-BR" sz="2200" dirty="0" smtClean="0"/>
              <a:t> da ISO 9001:2015</a:t>
            </a:r>
          </a:p>
          <a:p>
            <a:pPr marL="0" lvl="1" algn="just" eaLnBrk="1" hangingPunct="1">
              <a:lnSpc>
                <a:spcPct val="90000"/>
              </a:lnSpc>
              <a:spcBef>
                <a:spcPts val="500"/>
              </a:spcBef>
            </a:pPr>
            <a:endParaRPr lang="en-US" altLang="pt-BR" sz="2200" dirty="0"/>
          </a:p>
          <a:p>
            <a:pPr marL="0" lvl="1" algn="just" eaLnBrk="1" hangingPunct="1">
              <a:lnSpc>
                <a:spcPct val="90000"/>
              </a:lnSpc>
              <a:spcBef>
                <a:spcPts val="500"/>
              </a:spcBef>
            </a:pPr>
            <a:r>
              <a:rPr lang="en-US" altLang="pt-BR" sz="2200" dirty="0" smtClean="0"/>
              <a:t>NOTA: Um </a:t>
            </a:r>
            <a:r>
              <a:rPr lang="en-US" altLang="pt-BR" sz="2200" dirty="0" err="1" smtClean="0"/>
              <a:t>número</a:t>
            </a:r>
            <a:r>
              <a:rPr lang="en-US" altLang="pt-BR" sz="2200" dirty="0" smtClean="0"/>
              <a:t> </a:t>
            </a:r>
            <a:r>
              <a:rPr lang="en-US" altLang="pt-BR" sz="2200" dirty="0" err="1" smtClean="0"/>
              <a:t>ou</a:t>
            </a:r>
            <a:r>
              <a:rPr lang="en-US" altLang="pt-BR" sz="2200" dirty="0" smtClean="0"/>
              <a:t> outro </a:t>
            </a:r>
            <a:r>
              <a:rPr lang="en-US" altLang="pt-BR" sz="2200" dirty="0" err="1" smtClean="0"/>
              <a:t>identificador</a:t>
            </a:r>
            <a:r>
              <a:rPr lang="en-US" altLang="pt-BR" sz="2200" dirty="0" smtClean="0"/>
              <a:t> </a:t>
            </a:r>
            <a:r>
              <a:rPr lang="en-US" altLang="pt-BR" sz="2200" dirty="0" err="1" smtClean="0"/>
              <a:t>rastreável</a:t>
            </a:r>
            <a:r>
              <a:rPr lang="en-US" altLang="pt-BR" sz="2200" dirty="0" smtClean="0"/>
              <a:t> </a:t>
            </a:r>
            <a:r>
              <a:rPr lang="en-US" altLang="pt-BR" sz="2200" dirty="0" err="1" smtClean="0"/>
              <a:t>ao</a:t>
            </a:r>
            <a:r>
              <a:rPr lang="en-US" altLang="pt-BR" sz="2200" dirty="0" smtClean="0"/>
              <a:t> </a:t>
            </a:r>
            <a:r>
              <a:rPr lang="en-US" altLang="pt-BR" sz="2200" dirty="0" err="1" smtClean="0"/>
              <a:t>registro</a:t>
            </a:r>
            <a:r>
              <a:rPr lang="en-US" altLang="pt-BR" sz="2200" dirty="0" smtClean="0"/>
              <a:t> de </a:t>
            </a:r>
            <a:r>
              <a:rPr lang="en-US" altLang="pt-BR" sz="2200" dirty="0" err="1" smtClean="0"/>
              <a:t>calibração</a:t>
            </a:r>
            <a:r>
              <a:rPr lang="en-US" altLang="pt-BR" sz="2200" dirty="0" smtClean="0"/>
              <a:t> do </a:t>
            </a:r>
            <a:r>
              <a:rPr lang="en-US" altLang="pt-BR" sz="2200" dirty="0" err="1" smtClean="0"/>
              <a:t>dispositivo</a:t>
            </a:r>
            <a:r>
              <a:rPr lang="en-US" altLang="pt-BR" sz="2200" dirty="0" smtClean="0"/>
              <a:t> </a:t>
            </a:r>
            <a:r>
              <a:rPr lang="en-US" altLang="pt-BR" sz="2200" dirty="0" err="1" smtClean="0"/>
              <a:t>atende</a:t>
            </a:r>
            <a:r>
              <a:rPr lang="en-US" altLang="pt-BR" sz="2200" dirty="0" smtClean="0"/>
              <a:t> a </a:t>
            </a:r>
            <a:r>
              <a:rPr lang="en-US" altLang="pt-BR" sz="2200" dirty="0" err="1" smtClean="0"/>
              <a:t>intenção</a:t>
            </a:r>
            <a:r>
              <a:rPr lang="en-US" altLang="pt-BR" sz="2200" dirty="0" smtClean="0"/>
              <a:t> dos </a:t>
            </a:r>
            <a:r>
              <a:rPr lang="en-US" altLang="pt-BR" sz="2200" dirty="0" err="1" smtClean="0"/>
              <a:t>requisitos</a:t>
            </a:r>
            <a:r>
              <a:rPr lang="en-US" altLang="pt-BR" sz="2200" dirty="0" smtClean="0"/>
              <a:t> da ISO 9001:2015.</a:t>
            </a:r>
            <a:endParaRPr lang="en-US" altLang="pt-BR" sz="2200" dirty="0"/>
          </a:p>
        </p:txBody>
      </p:sp>
    </p:spTree>
    <p:extLst>
      <p:ext uri="{BB962C8B-B14F-4D97-AF65-F5344CB8AC3E}">
        <p14:creationId xmlns:p14="http://schemas.microsoft.com/office/powerpoint/2010/main" val="1337771866"/>
      </p:ext>
    </p:extLst>
  </p:cSld>
  <p:clrMapOvr>
    <a:masterClrMapping/>
  </p:clrMapOvr>
  <p:transition spd="med">
    <p:wedg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600" b="1" dirty="0" smtClean="0"/>
              <a:t>7.1.5.2.1 – </a:t>
            </a:r>
            <a:r>
              <a:rPr lang="en-US" altLang="pt-BR" sz="2600" b="1" dirty="0" err="1" smtClean="0"/>
              <a:t>Registros</a:t>
            </a:r>
            <a:r>
              <a:rPr lang="en-US" altLang="pt-BR" sz="2600" b="1" dirty="0" smtClean="0"/>
              <a:t> de </a:t>
            </a:r>
            <a:r>
              <a:rPr lang="en-US" altLang="pt-BR" sz="2600" b="1" dirty="0" err="1" smtClean="0"/>
              <a:t>calibração</a:t>
            </a:r>
            <a:r>
              <a:rPr lang="en-US" altLang="pt-BR" sz="2600" b="1" dirty="0" smtClean="0"/>
              <a:t>/</a:t>
            </a:r>
            <a:r>
              <a:rPr lang="en-US" altLang="pt-BR" sz="2600" b="1" dirty="0" err="1" smtClean="0"/>
              <a:t>verificação</a:t>
            </a:r>
            <a:endParaRPr lang="en-US" altLang="pt-BR" sz="2600" b="1" dirty="0" smtClean="0"/>
          </a:p>
          <a:p>
            <a:pPr marL="0" lvl="1" algn="just" eaLnBrk="1" hangingPunct="1">
              <a:lnSpc>
                <a:spcPct val="90000"/>
              </a:lnSpc>
              <a:spcBef>
                <a:spcPts val="500"/>
              </a:spcBef>
              <a:buFont typeface="Arial" pitchFamily="34" charset="0"/>
              <a:buNone/>
            </a:pPr>
            <a:endParaRPr lang="en-US" altLang="pt-BR" sz="1000" dirty="0" smtClean="0"/>
          </a:p>
          <a:p>
            <a:pPr marL="0" lvl="1" algn="just" eaLnBrk="1" hangingPunct="1">
              <a:lnSpc>
                <a:spcPct val="90000"/>
              </a:lnSpc>
              <a:spcBef>
                <a:spcPts val="500"/>
              </a:spcBef>
            </a:pPr>
            <a:r>
              <a:rPr lang="en-US" altLang="pt-BR" sz="2400" dirty="0" smtClean="0"/>
              <a:t>A </a:t>
            </a:r>
            <a:r>
              <a:rPr lang="en-US" altLang="pt-BR" sz="2400" dirty="0" err="1" smtClean="0"/>
              <a:t>organização</a:t>
            </a:r>
            <a:r>
              <a:rPr lang="en-US" altLang="pt-BR" sz="2400" dirty="0" smtClean="0"/>
              <a:t> </a:t>
            </a:r>
            <a:r>
              <a:rPr lang="en-US" altLang="pt-BR" sz="2400" dirty="0" err="1" smtClean="0"/>
              <a:t>deve</a:t>
            </a:r>
            <a:r>
              <a:rPr lang="en-US" altLang="pt-BR" sz="2400" dirty="0" smtClean="0"/>
              <a:t> </a:t>
            </a:r>
            <a:r>
              <a:rPr lang="en-US" altLang="pt-BR" sz="2400" dirty="0" err="1" smtClean="0"/>
              <a:t>ter</a:t>
            </a:r>
            <a:r>
              <a:rPr lang="en-US" altLang="pt-BR" sz="2400" dirty="0" smtClean="0"/>
              <a:t> um </a:t>
            </a:r>
            <a:r>
              <a:rPr lang="en-US" altLang="pt-BR" sz="2400" dirty="0" err="1" smtClean="0"/>
              <a:t>processo</a:t>
            </a:r>
            <a:r>
              <a:rPr lang="en-US" altLang="pt-BR" sz="2400" dirty="0" smtClean="0"/>
              <a:t> </a:t>
            </a:r>
            <a:r>
              <a:rPr lang="en-US" altLang="pt-BR" sz="2400" dirty="0" err="1" smtClean="0"/>
              <a:t>documentado</a:t>
            </a:r>
            <a:r>
              <a:rPr lang="en-US" altLang="pt-BR" sz="2400" dirty="0" smtClean="0"/>
              <a:t> para o </a:t>
            </a:r>
            <a:r>
              <a:rPr lang="en-US" altLang="pt-BR" sz="2400" dirty="0" err="1" smtClean="0"/>
              <a:t>gerenciamento</a:t>
            </a:r>
            <a:r>
              <a:rPr lang="en-US" altLang="pt-BR" sz="2400" dirty="0" smtClean="0"/>
              <a:t> dos </a:t>
            </a:r>
            <a:r>
              <a:rPr lang="en-US" altLang="pt-BR" sz="2400" dirty="0" err="1" smtClean="0"/>
              <a:t>registros</a:t>
            </a:r>
            <a:r>
              <a:rPr lang="en-US" altLang="pt-BR" sz="2400" dirty="0" smtClean="0"/>
              <a:t> de </a:t>
            </a:r>
            <a:r>
              <a:rPr lang="en-US" altLang="pt-BR" sz="2400" dirty="0" err="1" smtClean="0"/>
              <a:t>calibração</a:t>
            </a:r>
            <a:r>
              <a:rPr lang="en-US" altLang="pt-BR" sz="2400" dirty="0" smtClean="0"/>
              <a:t>/</a:t>
            </a:r>
            <a:r>
              <a:rPr lang="en-US" altLang="pt-BR" sz="2400" dirty="0" err="1" smtClean="0"/>
              <a:t>verificação</a:t>
            </a:r>
            <a:r>
              <a:rPr lang="en-US" altLang="pt-BR" sz="2400" dirty="0" smtClean="0"/>
              <a:t>. </a:t>
            </a:r>
            <a:r>
              <a:rPr lang="en-US" altLang="pt-BR" sz="2400" dirty="0" err="1" smtClean="0"/>
              <a:t>Devem</a:t>
            </a:r>
            <a:r>
              <a:rPr lang="en-US" altLang="pt-BR" sz="2400" dirty="0" smtClean="0"/>
              <a:t> </a:t>
            </a:r>
            <a:r>
              <a:rPr lang="en-US" altLang="pt-BR" sz="2400" dirty="0" err="1" smtClean="0"/>
              <a:t>ser</a:t>
            </a:r>
            <a:r>
              <a:rPr lang="en-US" altLang="pt-BR" sz="2400" dirty="0" smtClean="0"/>
              <a:t> </a:t>
            </a:r>
            <a:r>
              <a:rPr lang="en-US" altLang="pt-BR" sz="2400" dirty="0" err="1" smtClean="0"/>
              <a:t>retidos</a:t>
            </a:r>
            <a:r>
              <a:rPr lang="en-US" altLang="pt-BR" sz="2400" dirty="0" smtClean="0"/>
              <a:t> </a:t>
            </a:r>
            <a:r>
              <a:rPr lang="en-US" altLang="pt-BR" sz="2400" dirty="0" err="1" smtClean="0"/>
              <a:t>os</a:t>
            </a:r>
            <a:r>
              <a:rPr lang="en-US" altLang="pt-BR" sz="2400" dirty="0" smtClean="0"/>
              <a:t> </a:t>
            </a:r>
            <a:r>
              <a:rPr lang="en-US" altLang="pt-BR" sz="2400" dirty="0" err="1" smtClean="0"/>
              <a:t>registros</a:t>
            </a:r>
            <a:r>
              <a:rPr lang="en-US" altLang="pt-BR" sz="2400" dirty="0" smtClean="0"/>
              <a:t> das </a:t>
            </a:r>
            <a:r>
              <a:rPr lang="en-US" altLang="pt-BR" sz="2400" dirty="0" err="1" smtClean="0"/>
              <a:t>atividades</a:t>
            </a:r>
            <a:r>
              <a:rPr lang="en-US" altLang="pt-BR" sz="2400" dirty="0" smtClean="0"/>
              <a:t> de </a:t>
            </a:r>
            <a:r>
              <a:rPr lang="en-US" altLang="pt-BR" sz="2400" dirty="0" err="1" smtClean="0"/>
              <a:t>calibração</a:t>
            </a:r>
            <a:r>
              <a:rPr lang="en-US" altLang="pt-BR" sz="2400" dirty="0" smtClean="0"/>
              <a:t>/</a:t>
            </a:r>
            <a:r>
              <a:rPr lang="en-US" altLang="pt-BR" sz="2400" dirty="0" err="1" smtClean="0"/>
              <a:t>verificação</a:t>
            </a:r>
            <a:r>
              <a:rPr lang="en-US" altLang="pt-BR" sz="2400" dirty="0" smtClean="0"/>
              <a:t> para </a:t>
            </a:r>
            <a:r>
              <a:rPr lang="en-US" altLang="pt-BR" sz="2400" dirty="0" err="1" smtClean="0"/>
              <a:t>todos</a:t>
            </a:r>
            <a:r>
              <a:rPr lang="en-US" altLang="pt-BR" sz="2400" dirty="0" smtClean="0"/>
              <a:t> </a:t>
            </a:r>
            <a:r>
              <a:rPr lang="en-US" altLang="pt-BR" sz="2400" dirty="0" err="1" smtClean="0"/>
              <a:t>os</a:t>
            </a:r>
            <a:r>
              <a:rPr lang="en-US" altLang="pt-BR" sz="2400" dirty="0" smtClean="0"/>
              <a:t> </a:t>
            </a:r>
            <a:r>
              <a:rPr lang="en-US" altLang="pt-BR" sz="2400" dirty="0" err="1" smtClean="0"/>
              <a:t>dispositivos</a:t>
            </a:r>
            <a:r>
              <a:rPr lang="en-US" altLang="pt-BR" sz="2400" dirty="0" smtClean="0"/>
              <a:t> de </a:t>
            </a:r>
            <a:r>
              <a:rPr lang="en-US" altLang="pt-BR" sz="2400" dirty="0" err="1" smtClean="0"/>
              <a:t>medição</a:t>
            </a:r>
            <a:r>
              <a:rPr lang="en-US" altLang="pt-BR" sz="2400" dirty="0" smtClean="0"/>
              <a:t> e </a:t>
            </a:r>
            <a:r>
              <a:rPr lang="en-US" altLang="pt-BR" sz="2400" dirty="0" err="1" smtClean="0"/>
              <a:t>equipamentos</a:t>
            </a:r>
            <a:r>
              <a:rPr lang="en-US" altLang="pt-BR" sz="2400" dirty="0" smtClean="0"/>
              <a:t> de </a:t>
            </a:r>
            <a:r>
              <a:rPr lang="en-US" altLang="pt-BR" sz="2400" dirty="0" err="1" smtClean="0"/>
              <a:t>medição</a:t>
            </a:r>
            <a:r>
              <a:rPr lang="en-US" altLang="pt-BR" sz="2400" dirty="0" smtClean="0"/>
              <a:t> e teste (</a:t>
            </a:r>
            <a:r>
              <a:rPr lang="en-US" altLang="pt-BR" sz="2400" dirty="0" err="1" smtClean="0"/>
              <a:t>incluindo</a:t>
            </a:r>
            <a:r>
              <a:rPr lang="en-US" altLang="pt-BR" sz="2400" dirty="0" smtClean="0"/>
              <a:t> </a:t>
            </a:r>
            <a:r>
              <a:rPr lang="en-US" altLang="pt-BR" sz="2400" dirty="0" err="1" smtClean="0"/>
              <a:t>equipamentos</a:t>
            </a:r>
            <a:r>
              <a:rPr lang="en-US" altLang="pt-BR" sz="2400" dirty="0" smtClean="0"/>
              <a:t> </a:t>
            </a:r>
            <a:r>
              <a:rPr lang="en-US" altLang="pt-BR" sz="2400" dirty="0" err="1" smtClean="0"/>
              <a:t>relevantes</a:t>
            </a:r>
            <a:r>
              <a:rPr lang="en-US" altLang="pt-BR" sz="2400" dirty="0" smtClean="0"/>
              <a:t> de </a:t>
            </a:r>
            <a:r>
              <a:rPr lang="en-US" altLang="pt-BR" sz="2400" dirty="0" err="1" smtClean="0"/>
              <a:t>propriedade</a:t>
            </a:r>
            <a:r>
              <a:rPr lang="en-US" altLang="pt-BR" sz="2400" dirty="0" smtClean="0"/>
              <a:t> dos </a:t>
            </a:r>
            <a:r>
              <a:rPr lang="en-US" altLang="pt-BR" sz="2400" dirty="0" err="1" smtClean="0"/>
              <a:t>empregados</a:t>
            </a:r>
            <a:r>
              <a:rPr lang="en-US" altLang="pt-BR" sz="2400" dirty="0" smtClean="0"/>
              <a:t> para a </a:t>
            </a:r>
            <a:r>
              <a:rPr lang="en-US" altLang="pt-BR" sz="2400" dirty="0" err="1" smtClean="0"/>
              <a:t>medição</a:t>
            </a:r>
            <a:r>
              <a:rPr lang="en-US" altLang="pt-BR" sz="2400" dirty="0" smtClean="0"/>
              <a:t>, </a:t>
            </a:r>
            <a:r>
              <a:rPr lang="en-US" altLang="pt-BR" sz="2400" dirty="0" err="1" smtClean="0"/>
              <a:t>equipamentos</a:t>
            </a:r>
            <a:r>
              <a:rPr lang="en-US" altLang="pt-BR" sz="2400" dirty="0" smtClean="0"/>
              <a:t> de </a:t>
            </a:r>
            <a:r>
              <a:rPr lang="en-US" altLang="pt-BR" sz="2400" dirty="0" err="1" smtClean="0"/>
              <a:t>propriedade</a:t>
            </a:r>
            <a:r>
              <a:rPr lang="en-US" altLang="pt-BR" sz="2400" dirty="0" smtClean="0"/>
              <a:t> do </a:t>
            </a:r>
            <a:r>
              <a:rPr lang="en-US" altLang="pt-BR" sz="2400" dirty="0" err="1" smtClean="0"/>
              <a:t>cliente</a:t>
            </a:r>
            <a:r>
              <a:rPr lang="en-US" altLang="pt-BR" sz="2400" dirty="0" smtClean="0"/>
              <a:t> </a:t>
            </a:r>
            <a:r>
              <a:rPr lang="en-US" altLang="pt-BR" sz="2400" dirty="0" err="1" smtClean="0"/>
              <a:t>ou</a:t>
            </a:r>
            <a:r>
              <a:rPr lang="en-US" altLang="pt-BR" sz="2400" dirty="0" smtClean="0"/>
              <a:t> </a:t>
            </a:r>
            <a:r>
              <a:rPr lang="en-US" altLang="pt-BR" sz="2400" dirty="0" err="1" smtClean="0"/>
              <a:t>equipamentos</a:t>
            </a:r>
            <a:r>
              <a:rPr lang="en-US" altLang="pt-BR" sz="2400" dirty="0" smtClean="0"/>
              <a:t> de </a:t>
            </a:r>
            <a:r>
              <a:rPr lang="en-US" altLang="pt-BR" sz="2400" dirty="0" err="1" smtClean="0"/>
              <a:t>propriedade</a:t>
            </a:r>
            <a:r>
              <a:rPr lang="en-US" altLang="pt-BR" sz="2400" dirty="0" smtClean="0"/>
              <a:t> do </a:t>
            </a:r>
            <a:r>
              <a:rPr lang="en-US" altLang="pt-BR" sz="2400" dirty="0" err="1" smtClean="0"/>
              <a:t>fornecedor</a:t>
            </a:r>
            <a:r>
              <a:rPr lang="en-US" altLang="pt-BR" sz="2400" dirty="0" smtClean="0"/>
              <a:t> no site) </a:t>
            </a:r>
            <a:r>
              <a:rPr lang="en-US" altLang="pt-BR" sz="2400" dirty="0" err="1" smtClean="0"/>
              <a:t>necessários</a:t>
            </a:r>
            <a:r>
              <a:rPr lang="en-US" altLang="pt-BR" sz="2400" dirty="0" smtClean="0"/>
              <a:t> para </a:t>
            </a:r>
            <a:r>
              <a:rPr lang="en-US" altLang="pt-BR" sz="2400" dirty="0" err="1" smtClean="0"/>
              <a:t>fornecer</a:t>
            </a:r>
            <a:r>
              <a:rPr lang="en-US" altLang="pt-BR" sz="2400" dirty="0" smtClean="0"/>
              <a:t> </a:t>
            </a:r>
            <a:r>
              <a:rPr lang="en-US" altLang="pt-BR" sz="2400" dirty="0" err="1" smtClean="0"/>
              <a:t>evidências</a:t>
            </a:r>
            <a:r>
              <a:rPr lang="en-US" altLang="pt-BR" sz="2400" dirty="0" smtClean="0"/>
              <a:t> de </a:t>
            </a:r>
            <a:r>
              <a:rPr lang="en-US" altLang="pt-BR" sz="2400" dirty="0" err="1" smtClean="0"/>
              <a:t>conformidade</a:t>
            </a:r>
            <a:r>
              <a:rPr lang="en-US" altLang="pt-BR" sz="2400" dirty="0" smtClean="0"/>
              <a:t> com </a:t>
            </a:r>
            <a:r>
              <a:rPr lang="en-US" altLang="pt-BR" sz="2400" dirty="0" err="1" smtClean="0"/>
              <a:t>os</a:t>
            </a:r>
            <a:r>
              <a:rPr lang="en-US" altLang="pt-BR" sz="2400" dirty="0" smtClean="0"/>
              <a:t> </a:t>
            </a:r>
            <a:r>
              <a:rPr lang="en-US" altLang="pt-BR" sz="2400" dirty="0" err="1" smtClean="0"/>
              <a:t>requisitos</a:t>
            </a:r>
            <a:r>
              <a:rPr lang="en-US" altLang="pt-BR" sz="2400" dirty="0" smtClean="0"/>
              <a:t> </a:t>
            </a:r>
            <a:r>
              <a:rPr lang="en-US" altLang="pt-BR" sz="2400" dirty="0" err="1" smtClean="0"/>
              <a:t>internos</a:t>
            </a:r>
            <a:r>
              <a:rPr lang="en-US" altLang="pt-BR" sz="2400" dirty="0" smtClean="0"/>
              <a:t>, </a:t>
            </a:r>
            <a:r>
              <a:rPr lang="en-US" altLang="pt-BR" sz="2400" dirty="0" err="1" smtClean="0"/>
              <a:t>requisitos</a:t>
            </a:r>
            <a:r>
              <a:rPr lang="en-US" altLang="pt-BR" sz="2400" dirty="0" smtClean="0"/>
              <a:t> </a:t>
            </a:r>
            <a:r>
              <a:rPr lang="en-US" altLang="pt-BR" sz="2400" dirty="0" err="1" smtClean="0"/>
              <a:t>legais</a:t>
            </a:r>
            <a:r>
              <a:rPr lang="en-US" altLang="pt-BR" sz="2400" dirty="0" smtClean="0"/>
              <a:t> e </a:t>
            </a:r>
            <a:r>
              <a:rPr lang="en-US" altLang="pt-BR" sz="2400" dirty="0" err="1" smtClean="0"/>
              <a:t>regulamentares</a:t>
            </a:r>
            <a:r>
              <a:rPr lang="en-US" altLang="pt-BR" sz="2400" dirty="0" smtClean="0"/>
              <a:t> e </a:t>
            </a:r>
            <a:r>
              <a:rPr lang="en-US" altLang="pt-BR" sz="2400" dirty="0" err="1" smtClean="0"/>
              <a:t>requisitos</a:t>
            </a:r>
            <a:r>
              <a:rPr lang="en-US" altLang="pt-BR" sz="2400" dirty="0" smtClean="0"/>
              <a:t> </a:t>
            </a:r>
            <a:r>
              <a:rPr lang="en-US" altLang="pt-BR" sz="2400" dirty="0" err="1" smtClean="0"/>
              <a:t>definidos</a:t>
            </a:r>
            <a:r>
              <a:rPr lang="en-US" altLang="pt-BR" sz="2400" dirty="0" smtClean="0"/>
              <a:t> </a:t>
            </a:r>
            <a:r>
              <a:rPr lang="en-US" altLang="pt-BR" sz="2400" dirty="0" err="1" smtClean="0"/>
              <a:t>pelo</a:t>
            </a:r>
            <a:r>
              <a:rPr lang="en-US" altLang="pt-BR" sz="2400" dirty="0" smtClean="0"/>
              <a:t> </a:t>
            </a:r>
            <a:r>
              <a:rPr lang="en-US" altLang="pt-BR" sz="2400" dirty="0" err="1" smtClean="0"/>
              <a:t>cliente</a:t>
            </a:r>
            <a:r>
              <a:rPr lang="en-US" altLang="pt-BR" sz="2400" dirty="0" smtClean="0"/>
              <a:t>.</a:t>
            </a:r>
            <a:endParaRPr lang="en-US" altLang="pt-BR" sz="2400" dirty="0"/>
          </a:p>
        </p:txBody>
      </p:sp>
    </p:spTree>
    <p:extLst>
      <p:ext uri="{BB962C8B-B14F-4D97-AF65-F5344CB8AC3E}">
        <p14:creationId xmlns:p14="http://schemas.microsoft.com/office/powerpoint/2010/main" val="1804876885"/>
      </p:ext>
    </p:extLst>
  </p:cSld>
  <p:clrMapOvr>
    <a:masterClrMapping/>
  </p:clrMapOvr>
  <p:transition spd="med">
    <p:wedg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600" b="1" dirty="0" smtClean="0"/>
              <a:t>7.1.5.2.1 – </a:t>
            </a:r>
            <a:r>
              <a:rPr lang="en-US" altLang="pt-BR" sz="2600" b="1" dirty="0" err="1" smtClean="0"/>
              <a:t>Registros</a:t>
            </a:r>
            <a:r>
              <a:rPr lang="en-US" altLang="pt-BR" sz="2600" b="1" dirty="0" smtClean="0"/>
              <a:t> de </a:t>
            </a:r>
            <a:r>
              <a:rPr lang="en-US" altLang="pt-BR" sz="2600" b="1" dirty="0" err="1" smtClean="0"/>
              <a:t>calibração</a:t>
            </a:r>
            <a:r>
              <a:rPr lang="en-US" altLang="pt-BR" sz="2600" b="1" dirty="0" smtClean="0"/>
              <a:t>/</a:t>
            </a:r>
            <a:r>
              <a:rPr lang="en-US" altLang="pt-BR" sz="2600" b="1" dirty="0" err="1" smtClean="0"/>
              <a:t>verificação</a:t>
            </a:r>
            <a:endParaRPr lang="en-US" altLang="pt-BR" sz="2600" b="1" dirty="0" smtClean="0"/>
          </a:p>
          <a:p>
            <a:pPr marL="0" lvl="1" algn="just" eaLnBrk="1" hangingPunct="1">
              <a:lnSpc>
                <a:spcPct val="90000"/>
              </a:lnSpc>
              <a:spcBef>
                <a:spcPts val="500"/>
              </a:spcBef>
              <a:buFont typeface="Arial" pitchFamily="34" charset="0"/>
              <a:buNone/>
            </a:pPr>
            <a:endParaRPr lang="en-US" altLang="pt-BR" sz="1000" dirty="0" smtClean="0"/>
          </a:p>
          <a:p>
            <a:pPr marL="0" lvl="1" algn="just" eaLnBrk="1" hangingPunct="1">
              <a:lnSpc>
                <a:spcPct val="90000"/>
              </a:lnSpc>
              <a:spcBef>
                <a:spcPts val="500"/>
              </a:spcBef>
            </a:pPr>
            <a:r>
              <a:rPr lang="en-US" altLang="pt-BR" sz="2400" dirty="0" smtClean="0"/>
              <a:t>A </a:t>
            </a:r>
            <a:r>
              <a:rPr lang="en-US" altLang="pt-BR" sz="2400" dirty="0" err="1" smtClean="0"/>
              <a:t>organização</a:t>
            </a:r>
            <a:r>
              <a:rPr lang="en-US" altLang="pt-BR" sz="2400" dirty="0" smtClean="0"/>
              <a:t> </a:t>
            </a:r>
            <a:r>
              <a:rPr lang="en-US" altLang="pt-BR" sz="2400" dirty="0" err="1" smtClean="0"/>
              <a:t>deve</a:t>
            </a:r>
            <a:r>
              <a:rPr lang="en-US" altLang="pt-BR" sz="2400" dirty="0" smtClean="0"/>
              <a:t> </a:t>
            </a:r>
            <a:r>
              <a:rPr lang="en-US" altLang="pt-BR" sz="2400" dirty="0" err="1" smtClean="0"/>
              <a:t>assegurar</a:t>
            </a:r>
            <a:r>
              <a:rPr lang="en-US" altLang="pt-BR" sz="2400" dirty="0" smtClean="0"/>
              <a:t> que as </a:t>
            </a:r>
            <a:r>
              <a:rPr lang="en-US" altLang="pt-BR" sz="2400" dirty="0" err="1" smtClean="0"/>
              <a:t>atividades</a:t>
            </a:r>
            <a:r>
              <a:rPr lang="en-US" altLang="pt-BR" sz="2400" dirty="0" smtClean="0"/>
              <a:t> de </a:t>
            </a:r>
            <a:r>
              <a:rPr lang="en-US" altLang="pt-BR" sz="2400" dirty="0" err="1" smtClean="0"/>
              <a:t>calibração</a:t>
            </a:r>
            <a:r>
              <a:rPr lang="en-US" altLang="pt-BR" sz="2400" dirty="0" smtClean="0"/>
              <a:t>/</a:t>
            </a:r>
            <a:r>
              <a:rPr lang="en-US" altLang="pt-BR" sz="2400" dirty="0" err="1" smtClean="0"/>
              <a:t>verificação</a:t>
            </a:r>
            <a:r>
              <a:rPr lang="en-US" altLang="pt-BR" sz="2400" dirty="0" smtClean="0"/>
              <a:t> e </a:t>
            </a:r>
            <a:r>
              <a:rPr lang="en-US" altLang="pt-BR" sz="2400" dirty="0" err="1" smtClean="0"/>
              <a:t>registros</a:t>
            </a:r>
            <a:r>
              <a:rPr lang="en-US" altLang="pt-BR" sz="2400" dirty="0" smtClean="0"/>
              <a:t> </a:t>
            </a:r>
            <a:r>
              <a:rPr lang="en-US" altLang="pt-BR" sz="2400" dirty="0" err="1" smtClean="0"/>
              <a:t>devem</a:t>
            </a:r>
            <a:r>
              <a:rPr lang="en-US" altLang="pt-BR" sz="2400" dirty="0" smtClean="0"/>
              <a:t> </a:t>
            </a:r>
            <a:r>
              <a:rPr lang="en-US" altLang="pt-BR" sz="2400" dirty="0" err="1" smtClean="0"/>
              <a:t>incluir</a:t>
            </a:r>
            <a:r>
              <a:rPr lang="en-US" altLang="pt-BR" sz="2400" dirty="0" smtClean="0"/>
              <a:t> </a:t>
            </a:r>
            <a:r>
              <a:rPr lang="en-US" altLang="pt-BR" sz="2400" dirty="0" err="1" smtClean="0"/>
              <a:t>os</a:t>
            </a:r>
            <a:r>
              <a:rPr lang="en-US" altLang="pt-BR" sz="2400" dirty="0" smtClean="0"/>
              <a:t> </a:t>
            </a:r>
            <a:r>
              <a:rPr lang="en-US" altLang="pt-BR" sz="2400" dirty="0" err="1" smtClean="0"/>
              <a:t>seguintes</a:t>
            </a:r>
            <a:r>
              <a:rPr lang="en-US" altLang="pt-BR" sz="2400" dirty="0" smtClean="0"/>
              <a:t> </a:t>
            </a:r>
            <a:r>
              <a:rPr lang="en-US" altLang="pt-BR" sz="2400" dirty="0" err="1" smtClean="0"/>
              <a:t>detalhes</a:t>
            </a:r>
            <a:r>
              <a:rPr lang="en-US" altLang="pt-BR" sz="2400" dirty="0" smtClean="0"/>
              <a:t>:</a:t>
            </a:r>
          </a:p>
          <a:p>
            <a:pPr marL="0" lvl="1" algn="just" eaLnBrk="1" hangingPunct="1">
              <a:lnSpc>
                <a:spcPct val="90000"/>
              </a:lnSpc>
              <a:spcBef>
                <a:spcPts val="500"/>
              </a:spcBef>
            </a:pPr>
            <a:endParaRPr lang="en-US" altLang="pt-BR" sz="2400" dirty="0"/>
          </a:p>
          <a:p>
            <a:pPr lvl="1" indent="-457200" algn="just" eaLnBrk="1" hangingPunct="1">
              <a:lnSpc>
                <a:spcPct val="90000"/>
              </a:lnSpc>
              <a:spcBef>
                <a:spcPts val="500"/>
              </a:spcBef>
              <a:buAutoNum type="alphaLcParenR"/>
            </a:pPr>
            <a:r>
              <a:rPr lang="en-US" altLang="pt-BR" sz="2400" dirty="0" err="1" smtClean="0"/>
              <a:t>Revisões</a:t>
            </a:r>
            <a:r>
              <a:rPr lang="en-US" altLang="pt-BR" sz="2400" dirty="0" smtClean="0"/>
              <a:t> </a:t>
            </a:r>
            <a:r>
              <a:rPr lang="en-US" altLang="pt-BR" sz="2400" dirty="0" err="1" smtClean="0"/>
              <a:t>posteriores</a:t>
            </a:r>
            <a:r>
              <a:rPr lang="en-US" altLang="pt-BR" sz="2400" dirty="0" smtClean="0"/>
              <a:t> </a:t>
            </a:r>
            <a:r>
              <a:rPr lang="en-US" altLang="pt-BR" sz="2400" dirty="0" err="1" smtClean="0"/>
              <a:t>às</a:t>
            </a:r>
            <a:r>
              <a:rPr lang="en-US" altLang="pt-BR" sz="2400" dirty="0" smtClean="0"/>
              <a:t> </a:t>
            </a:r>
            <a:r>
              <a:rPr lang="en-US" altLang="pt-BR" sz="2400" dirty="0" err="1" smtClean="0"/>
              <a:t>mudanças</a:t>
            </a:r>
            <a:r>
              <a:rPr lang="en-US" altLang="pt-BR" sz="2400" dirty="0" smtClean="0"/>
              <a:t> de </a:t>
            </a:r>
            <a:r>
              <a:rPr lang="en-US" altLang="pt-BR" sz="2400" dirty="0" err="1" smtClean="0"/>
              <a:t>engenharia</a:t>
            </a:r>
            <a:r>
              <a:rPr lang="en-US" altLang="pt-BR" sz="2400" dirty="0" smtClean="0"/>
              <a:t> que </a:t>
            </a:r>
            <a:r>
              <a:rPr lang="en-US" altLang="pt-BR" sz="2400" dirty="0" err="1" smtClean="0"/>
              <a:t>impactam</a:t>
            </a:r>
            <a:r>
              <a:rPr lang="en-US" altLang="pt-BR" sz="2400" dirty="0" smtClean="0"/>
              <a:t> </a:t>
            </a:r>
            <a:r>
              <a:rPr lang="en-US" altLang="pt-BR" sz="2400" dirty="0" err="1" smtClean="0"/>
              <a:t>os</a:t>
            </a:r>
            <a:r>
              <a:rPr lang="en-US" altLang="pt-BR" sz="2400" dirty="0" smtClean="0"/>
              <a:t> </a:t>
            </a:r>
            <a:r>
              <a:rPr lang="en-US" altLang="pt-BR" sz="2400" dirty="0" err="1" smtClean="0"/>
              <a:t>sistemas</a:t>
            </a:r>
            <a:r>
              <a:rPr lang="en-US" altLang="pt-BR" sz="2400" dirty="0" smtClean="0"/>
              <a:t> de </a:t>
            </a:r>
            <a:r>
              <a:rPr lang="en-US" altLang="pt-BR" sz="2400" dirty="0" err="1" smtClean="0"/>
              <a:t>medição</a:t>
            </a:r>
            <a:r>
              <a:rPr lang="en-US" altLang="pt-BR" sz="2400" dirty="0" smtClean="0"/>
              <a:t>;</a:t>
            </a:r>
          </a:p>
          <a:p>
            <a:pPr lvl="1" indent="-457200" algn="just" eaLnBrk="1" hangingPunct="1">
              <a:lnSpc>
                <a:spcPct val="90000"/>
              </a:lnSpc>
              <a:spcBef>
                <a:spcPts val="500"/>
              </a:spcBef>
              <a:buAutoNum type="alphaLcParenR"/>
            </a:pPr>
            <a:r>
              <a:rPr lang="en-US" altLang="pt-BR" sz="2400" dirty="0" err="1" smtClean="0"/>
              <a:t>Qualquer</a:t>
            </a:r>
            <a:r>
              <a:rPr lang="en-US" altLang="pt-BR" sz="2400" dirty="0" smtClean="0"/>
              <a:t> </a:t>
            </a:r>
            <a:r>
              <a:rPr lang="en-US" altLang="pt-BR" sz="2400" dirty="0" err="1" smtClean="0"/>
              <a:t>leitura</a:t>
            </a:r>
            <a:r>
              <a:rPr lang="en-US" altLang="pt-BR" sz="2400" dirty="0" smtClean="0"/>
              <a:t> fora das </a:t>
            </a:r>
            <a:r>
              <a:rPr lang="en-US" altLang="pt-BR" sz="2400" dirty="0" err="1" smtClean="0"/>
              <a:t>especificações</a:t>
            </a:r>
            <a:r>
              <a:rPr lang="en-US" altLang="pt-BR" sz="2400" dirty="0" smtClean="0"/>
              <a:t>, </a:t>
            </a:r>
            <a:r>
              <a:rPr lang="en-US" altLang="pt-BR" sz="2400" dirty="0" err="1" smtClean="0"/>
              <a:t>conforme</a:t>
            </a:r>
            <a:r>
              <a:rPr lang="en-US" altLang="pt-BR" sz="2400" dirty="0" smtClean="0"/>
              <a:t> </a:t>
            </a:r>
            <a:r>
              <a:rPr lang="en-US" altLang="pt-BR" sz="2400" dirty="0" err="1" smtClean="0"/>
              <a:t>recebido</a:t>
            </a:r>
            <a:r>
              <a:rPr lang="en-US" altLang="pt-BR" sz="2400" dirty="0" smtClean="0"/>
              <a:t> para </a:t>
            </a:r>
            <a:r>
              <a:rPr lang="en-US" altLang="pt-BR" sz="2400" dirty="0" err="1" smtClean="0"/>
              <a:t>calibração</a:t>
            </a:r>
            <a:r>
              <a:rPr lang="en-US" altLang="pt-BR" sz="2400" dirty="0" smtClean="0"/>
              <a:t>/</a:t>
            </a:r>
            <a:r>
              <a:rPr lang="en-US" altLang="pt-BR" sz="2400" dirty="0" err="1" smtClean="0"/>
              <a:t>verificação</a:t>
            </a:r>
            <a:r>
              <a:rPr lang="en-US" altLang="pt-BR" sz="2400" dirty="0" smtClean="0"/>
              <a:t>;</a:t>
            </a:r>
          </a:p>
          <a:p>
            <a:pPr lvl="1" indent="-457200" algn="just" eaLnBrk="1" hangingPunct="1">
              <a:lnSpc>
                <a:spcPct val="90000"/>
              </a:lnSpc>
              <a:spcBef>
                <a:spcPts val="500"/>
              </a:spcBef>
              <a:buAutoNum type="alphaLcParenR"/>
            </a:pPr>
            <a:r>
              <a:rPr lang="en-US" altLang="pt-BR" sz="2400" dirty="0" smtClean="0"/>
              <a:t>Uma </a:t>
            </a:r>
            <a:r>
              <a:rPr lang="en-US" altLang="pt-BR" sz="2400" dirty="0" err="1" smtClean="0"/>
              <a:t>avaliação</a:t>
            </a:r>
            <a:r>
              <a:rPr lang="en-US" altLang="pt-BR" sz="2400" dirty="0" smtClean="0"/>
              <a:t> do </a:t>
            </a:r>
            <a:r>
              <a:rPr lang="en-US" altLang="pt-BR" sz="2400" dirty="0" err="1" smtClean="0"/>
              <a:t>risco</a:t>
            </a:r>
            <a:r>
              <a:rPr lang="en-US" altLang="pt-BR" sz="2400" dirty="0" smtClean="0"/>
              <a:t> do </a:t>
            </a:r>
            <a:r>
              <a:rPr lang="en-US" altLang="pt-BR" sz="2400" dirty="0" err="1" smtClean="0"/>
              <a:t>uso</a:t>
            </a:r>
            <a:r>
              <a:rPr lang="en-US" altLang="pt-BR" sz="2400" dirty="0" smtClean="0"/>
              <a:t> </a:t>
            </a:r>
            <a:r>
              <a:rPr lang="en-US" altLang="pt-BR" sz="2400" dirty="0" err="1" smtClean="0"/>
              <a:t>pretendido</a:t>
            </a:r>
            <a:r>
              <a:rPr lang="en-US" altLang="pt-BR" sz="2400" dirty="0" smtClean="0"/>
              <a:t> do </a:t>
            </a:r>
            <a:r>
              <a:rPr lang="en-US" altLang="pt-BR" sz="2400" dirty="0" err="1" smtClean="0"/>
              <a:t>produto</a:t>
            </a:r>
            <a:r>
              <a:rPr lang="en-US" altLang="pt-BR" sz="2400" dirty="0" smtClean="0"/>
              <a:t>, </a:t>
            </a:r>
            <a:r>
              <a:rPr lang="en-US" altLang="pt-BR" sz="2400" dirty="0" err="1" smtClean="0"/>
              <a:t>causado</a:t>
            </a:r>
            <a:r>
              <a:rPr lang="en-US" altLang="pt-BR" sz="2400" dirty="0" smtClean="0"/>
              <a:t> pela </a:t>
            </a:r>
            <a:r>
              <a:rPr lang="en-US" altLang="pt-BR" sz="2400" dirty="0" err="1" smtClean="0"/>
              <a:t>condição</a:t>
            </a:r>
            <a:r>
              <a:rPr lang="en-US" altLang="pt-BR" sz="2400" dirty="0" smtClean="0"/>
              <a:t> fora das </a:t>
            </a:r>
            <a:r>
              <a:rPr lang="en-US" altLang="pt-BR" sz="2400" dirty="0" err="1" smtClean="0"/>
              <a:t>especificações</a:t>
            </a:r>
            <a:r>
              <a:rPr lang="en-US" altLang="pt-BR" sz="2400" dirty="0" smtClean="0"/>
              <a:t>;</a:t>
            </a:r>
            <a:endParaRPr lang="en-US" altLang="pt-BR" sz="2400" dirty="0"/>
          </a:p>
        </p:txBody>
      </p:sp>
    </p:spTree>
    <p:extLst>
      <p:ext uri="{BB962C8B-B14F-4D97-AF65-F5344CB8AC3E}">
        <p14:creationId xmlns:p14="http://schemas.microsoft.com/office/powerpoint/2010/main" val="343177588"/>
      </p:ext>
    </p:extLst>
  </p:cSld>
  <p:clrMapOvr>
    <a:masterClrMapping/>
  </p:clrMapOvr>
  <p:transition spd="med">
    <p:wedg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600" b="1" dirty="0" smtClean="0"/>
              <a:t>7.1.5.2.1 – </a:t>
            </a:r>
            <a:r>
              <a:rPr lang="en-US" altLang="pt-BR" sz="2600" b="1" dirty="0" err="1" smtClean="0"/>
              <a:t>Registros</a:t>
            </a:r>
            <a:r>
              <a:rPr lang="en-US" altLang="pt-BR" sz="2600" b="1" dirty="0" smtClean="0"/>
              <a:t> de </a:t>
            </a:r>
            <a:r>
              <a:rPr lang="en-US" altLang="pt-BR" sz="2600" b="1" dirty="0" err="1" smtClean="0"/>
              <a:t>calibração</a:t>
            </a:r>
            <a:r>
              <a:rPr lang="en-US" altLang="pt-BR" sz="2600" b="1" dirty="0" smtClean="0"/>
              <a:t>/</a:t>
            </a:r>
            <a:r>
              <a:rPr lang="en-US" altLang="pt-BR" sz="2600" b="1" dirty="0" err="1" smtClean="0"/>
              <a:t>verificação</a:t>
            </a:r>
            <a:endParaRPr lang="en-US" altLang="pt-BR" sz="2600" b="1" dirty="0" smtClean="0"/>
          </a:p>
          <a:p>
            <a:pPr marL="0" lvl="1" algn="just" eaLnBrk="1" hangingPunct="1">
              <a:lnSpc>
                <a:spcPct val="90000"/>
              </a:lnSpc>
              <a:spcBef>
                <a:spcPts val="500"/>
              </a:spcBef>
              <a:buFont typeface="Arial" pitchFamily="34" charset="0"/>
              <a:buNone/>
            </a:pPr>
            <a:endParaRPr lang="en-US" altLang="pt-BR" sz="1000" dirty="0" smtClean="0"/>
          </a:p>
          <a:p>
            <a:pPr marL="0" lvl="1" algn="just" eaLnBrk="1" hangingPunct="1">
              <a:lnSpc>
                <a:spcPct val="90000"/>
              </a:lnSpc>
              <a:spcBef>
                <a:spcPts val="500"/>
              </a:spcBef>
            </a:pPr>
            <a:r>
              <a:rPr lang="en-US" altLang="pt-BR" sz="2400" dirty="0" smtClean="0"/>
              <a:t>A </a:t>
            </a:r>
            <a:r>
              <a:rPr lang="en-US" altLang="pt-BR" sz="2400" dirty="0" err="1" smtClean="0"/>
              <a:t>organização</a:t>
            </a:r>
            <a:r>
              <a:rPr lang="en-US" altLang="pt-BR" sz="2400" dirty="0" smtClean="0"/>
              <a:t> </a:t>
            </a:r>
            <a:r>
              <a:rPr lang="en-US" altLang="pt-BR" sz="2400" dirty="0" err="1" smtClean="0"/>
              <a:t>deve</a:t>
            </a:r>
            <a:r>
              <a:rPr lang="en-US" altLang="pt-BR" sz="2400" dirty="0" smtClean="0"/>
              <a:t> </a:t>
            </a:r>
            <a:r>
              <a:rPr lang="en-US" altLang="pt-BR" sz="2400" dirty="0" err="1" smtClean="0"/>
              <a:t>assegurar</a:t>
            </a:r>
            <a:r>
              <a:rPr lang="en-US" altLang="pt-BR" sz="2400" dirty="0" smtClean="0"/>
              <a:t> que as </a:t>
            </a:r>
            <a:r>
              <a:rPr lang="en-US" altLang="pt-BR" sz="2400" dirty="0" err="1" smtClean="0"/>
              <a:t>atividades</a:t>
            </a:r>
            <a:r>
              <a:rPr lang="en-US" altLang="pt-BR" sz="2400" dirty="0" smtClean="0"/>
              <a:t> de </a:t>
            </a:r>
            <a:r>
              <a:rPr lang="en-US" altLang="pt-BR" sz="2400" dirty="0" err="1" smtClean="0"/>
              <a:t>calibração</a:t>
            </a:r>
            <a:r>
              <a:rPr lang="en-US" altLang="pt-BR" sz="2400" dirty="0" smtClean="0"/>
              <a:t>/</a:t>
            </a:r>
            <a:r>
              <a:rPr lang="en-US" altLang="pt-BR" sz="2400" dirty="0" err="1" smtClean="0"/>
              <a:t>verificação</a:t>
            </a:r>
            <a:r>
              <a:rPr lang="en-US" altLang="pt-BR" sz="2400" dirty="0" smtClean="0"/>
              <a:t> e </a:t>
            </a:r>
            <a:r>
              <a:rPr lang="en-US" altLang="pt-BR" sz="2400" dirty="0" err="1" smtClean="0"/>
              <a:t>registros</a:t>
            </a:r>
            <a:r>
              <a:rPr lang="en-US" altLang="pt-BR" sz="2400" dirty="0" smtClean="0"/>
              <a:t> </a:t>
            </a:r>
            <a:r>
              <a:rPr lang="en-US" altLang="pt-BR" sz="2400" dirty="0" err="1" smtClean="0"/>
              <a:t>devem</a:t>
            </a:r>
            <a:r>
              <a:rPr lang="en-US" altLang="pt-BR" sz="2400" dirty="0" smtClean="0"/>
              <a:t> </a:t>
            </a:r>
            <a:r>
              <a:rPr lang="en-US" altLang="pt-BR" sz="2400" dirty="0" err="1" smtClean="0"/>
              <a:t>incluir</a:t>
            </a:r>
            <a:r>
              <a:rPr lang="en-US" altLang="pt-BR" sz="2400" dirty="0" smtClean="0"/>
              <a:t> </a:t>
            </a:r>
            <a:r>
              <a:rPr lang="en-US" altLang="pt-BR" sz="2400" dirty="0" err="1" smtClean="0"/>
              <a:t>os</a:t>
            </a:r>
            <a:r>
              <a:rPr lang="en-US" altLang="pt-BR" sz="2400" dirty="0" smtClean="0"/>
              <a:t> </a:t>
            </a:r>
            <a:r>
              <a:rPr lang="en-US" altLang="pt-BR" sz="2400" dirty="0" err="1" smtClean="0"/>
              <a:t>seguintes</a:t>
            </a:r>
            <a:r>
              <a:rPr lang="en-US" altLang="pt-BR" sz="2400" dirty="0" smtClean="0"/>
              <a:t> </a:t>
            </a:r>
            <a:r>
              <a:rPr lang="en-US" altLang="pt-BR" sz="2400" dirty="0" err="1" smtClean="0"/>
              <a:t>detalhes</a:t>
            </a:r>
            <a:r>
              <a:rPr lang="en-US" altLang="pt-BR" sz="2400" dirty="0" smtClean="0"/>
              <a:t>:</a:t>
            </a:r>
          </a:p>
          <a:p>
            <a:pPr marL="0" lvl="1" algn="just" eaLnBrk="1" hangingPunct="1">
              <a:lnSpc>
                <a:spcPct val="90000"/>
              </a:lnSpc>
              <a:spcBef>
                <a:spcPts val="500"/>
              </a:spcBef>
            </a:pPr>
            <a:endParaRPr lang="en-US" altLang="pt-BR" sz="1000" dirty="0"/>
          </a:p>
          <a:p>
            <a:pPr lvl="1" indent="-457200" algn="just" eaLnBrk="1" hangingPunct="1">
              <a:lnSpc>
                <a:spcPct val="90000"/>
              </a:lnSpc>
              <a:spcBef>
                <a:spcPts val="500"/>
              </a:spcBef>
              <a:buFont typeface="+mj-lt"/>
              <a:buAutoNum type="alphaLcParenR" startAt="4"/>
            </a:pPr>
            <a:r>
              <a:rPr lang="en-US" altLang="pt-BR" sz="2400" dirty="0" err="1" smtClean="0"/>
              <a:t>Quando</a:t>
            </a:r>
            <a:r>
              <a:rPr lang="en-US" altLang="pt-BR" sz="2400" dirty="0" smtClean="0"/>
              <a:t> </a:t>
            </a:r>
            <a:r>
              <a:rPr lang="en-US" altLang="pt-BR" sz="2400" dirty="0" err="1" smtClean="0"/>
              <a:t>uma</a:t>
            </a:r>
            <a:r>
              <a:rPr lang="en-US" altLang="pt-BR" sz="2400" dirty="0" smtClean="0"/>
              <a:t> parte do </a:t>
            </a:r>
            <a:r>
              <a:rPr lang="en-US" altLang="pt-BR" sz="2400" dirty="0" err="1" smtClean="0"/>
              <a:t>equipamento</a:t>
            </a:r>
            <a:r>
              <a:rPr lang="en-US" altLang="pt-BR" sz="2400" dirty="0" smtClean="0"/>
              <a:t> de </a:t>
            </a:r>
            <a:r>
              <a:rPr lang="en-US" altLang="pt-BR" sz="2400" dirty="0" err="1" smtClean="0"/>
              <a:t>inspeção</a:t>
            </a:r>
            <a:r>
              <a:rPr lang="en-US" altLang="pt-BR" sz="2400" dirty="0" smtClean="0"/>
              <a:t>, </a:t>
            </a:r>
            <a:r>
              <a:rPr lang="en-US" altLang="pt-BR" sz="2400" dirty="0" err="1" smtClean="0"/>
              <a:t>medição</a:t>
            </a:r>
            <a:r>
              <a:rPr lang="en-US" altLang="pt-BR" sz="2400" dirty="0" smtClean="0"/>
              <a:t> e teste for </a:t>
            </a:r>
            <a:r>
              <a:rPr lang="en-US" altLang="pt-BR" sz="2400" dirty="0" err="1" smtClean="0"/>
              <a:t>encontrada</a:t>
            </a:r>
            <a:r>
              <a:rPr lang="en-US" altLang="pt-BR" sz="2400" dirty="0" smtClean="0"/>
              <a:t> fora de </a:t>
            </a:r>
            <a:r>
              <a:rPr lang="en-US" altLang="pt-BR" sz="2400" dirty="0" err="1" smtClean="0"/>
              <a:t>calibração</a:t>
            </a:r>
            <a:r>
              <a:rPr lang="en-US" altLang="pt-BR" sz="2400" dirty="0" smtClean="0"/>
              <a:t> </a:t>
            </a:r>
            <a:r>
              <a:rPr lang="en-US" altLang="pt-BR" sz="2400" dirty="0" err="1" smtClean="0"/>
              <a:t>ou</a:t>
            </a:r>
            <a:r>
              <a:rPr lang="en-US" altLang="pt-BR" sz="2400" dirty="0" smtClean="0"/>
              <a:t> </a:t>
            </a:r>
            <a:r>
              <a:rPr lang="en-US" altLang="pt-BR" sz="2400" dirty="0" err="1" smtClean="0"/>
              <a:t>defeituosa</a:t>
            </a:r>
            <a:r>
              <a:rPr lang="en-US" altLang="pt-BR" sz="2400" dirty="0" smtClean="0"/>
              <a:t> </a:t>
            </a:r>
            <a:r>
              <a:rPr lang="en-US" altLang="pt-BR" sz="2400" dirty="0" err="1" smtClean="0"/>
              <a:t>durante</a:t>
            </a:r>
            <a:r>
              <a:rPr lang="en-US" altLang="pt-BR" sz="2400" dirty="0" smtClean="0"/>
              <a:t> </a:t>
            </a:r>
            <a:r>
              <a:rPr lang="en-US" altLang="pt-BR" sz="2400" dirty="0" err="1" smtClean="0"/>
              <a:t>sua</a:t>
            </a:r>
            <a:r>
              <a:rPr lang="en-US" altLang="pt-BR" sz="2400" dirty="0" smtClean="0"/>
              <a:t> </a:t>
            </a:r>
            <a:r>
              <a:rPr lang="en-US" altLang="pt-BR" sz="2400" dirty="0" err="1" smtClean="0"/>
              <a:t>verificação</a:t>
            </a:r>
            <a:r>
              <a:rPr lang="en-US" altLang="pt-BR" sz="2400" dirty="0" smtClean="0"/>
              <a:t> </a:t>
            </a:r>
            <a:r>
              <a:rPr lang="en-US" altLang="pt-BR" sz="2400" dirty="0" err="1" smtClean="0"/>
              <a:t>ou</a:t>
            </a:r>
            <a:r>
              <a:rPr lang="en-US" altLang="pt-BR" sz="2400" dirty="0" smtClean="0"/>
              <a:t> </a:t>
            </a:r>
            <a:r>
              <a:rPr lang="en-US" altLang="pt-BR" sz="2400" dirty="0" err="1" smtClean="0"/>
              <a:t>calibração</a:t>
            </a:r>
            <a:r>
              <a:rPr lang="en-US" altLang="pt-BR" sz="2400" dirty="0" smtClean="0"/>
              <a:t> </a:t>
            </a:r>
            <a:r>
              <a:rPr lang="en-US" altLang="pt-BR" sz="2400" dirty="0" err="1" smtClean="0"/>
              <a:t>planejada</a:t>
            </a:r>
            <a:r>
              <a:rPr lang="en-US" altLang="pt-BR" sz="2400" dirty="0" smtClean="0"/>
              <a:t> </a:t>
            </a:r>
            <a:r>
              <a:rPr lang="en-US" altLang="pt-BR" sz="2400" dirty="0" err="1" smtClean="0"/>
              <a:t>ou</a:t>
            </a:r>
            <a:r>
              <a:rPr lang="en-US" altLang="pt-BR" sz="2400" dirty="0" smtClean="0"/>
              <a:t> </a:t>
            </a:r>
            <a:r>
              <a:rPr lang="en-US" altLang="pt-BR" sz="2400" dirty="0" err="1" smtClean="0"/>
              <a:t>durante</a:t>
            </a:r>
            <a:r>
              <a:rPr lang="en-US" altLang="pt-BR" sz="2400" dirty="0" smtClean="0"/>
              <a:t> </a:t>
            </a:r>
            <a:r>
              <a:rPr lang="en-US" altLang="pt-BR" sz="2400" dirty="0" err="1" smtClean="0"/>
              <a:t>seu</a:t>
            </a:r>
            <a:r>
              <a:rPr lang="en-US" altLang="pt-BR" sz="2400" dirty="0" smtClean="0"/>
              <a:t> </a:t>
            </a:r>
            <a:r>
              <a:rPr lang="en-US" altLang="pt-BR" sz="2400" dirty="0" err="1" smtClean="0"/>
              <a:t>uso</a:t>
            </a:r>
            <a:r>
              <a:rPr lang="en-US" altLang="pt-BR" sz="2400" dirty="0" smtClean="0"/>
              <a:t>, a </a:t>
            </a:r>
            <a:r>
              <a:rPr lang="en-US" altLang="pt-BR" sz="2400" dirty="0" err="1" smtClean="0"/>
              <a:t>informação</a:t>
            </a:r>
            <a:r>
              <a:rPr lang="en-US" altLang="pt-BR" sz="2400" dirty="0" smtClean="0"/>
              <a:t> </a:t>
            </a:r>
            <a:r>
              <a:rPr lang="en-US" altLang="pt-BR" sz="2400" dirty="0" err="1" smtClean="0"/>
              <a:t>documentada</a:t>
            </a:r>
            <a:r>
              <a:rPr lang="en-US" altLang="pt-BR" sz="2400" dirty="0" smtClean="0"/>
              <a:t> </a:t>
            </a:r>
            <a:r>
              <a:rPr lang="en-US" altLang="pt-BR" sz="2400" dirty="0" err="1" smtClean="0"/>
              <a:t>sobre</a:t>
            </a:r>
            <a:r>
              <a:rPr lang="en-US" altLang="pt-BR" sz="2400" dirty="0" smtClean="0"/>
              <a:t> a </a:t>
            </a:r>
            <a:r>
              <a:rPr lang="en-US" altLang="pt-BR" sz="2400" dirty="0" err="1" smtClean="0"/>
              <a:t>validade</a:t>
            </a:r>
            <a:r>
              <a:rPr lang="en-US" altLang="pt-BR" sz="2400" dirty="0" smtClean="0"/>
              <a:t> dos </a:t>
            </a:r>
            <a:r>
              <a:rPr lang="en-US" altLang="pt-BR" sz="2400" dirty="0" err="1" smtClean="0"/>
              <a:t>resultados</a:t>
            </a:r>
            <a:r>
              <a:rPr lang="en-US" altLang="pt-BR" sz="2400" dirty="0" smtClean="0"/>
              <a:t> das </a:t>
            </a:r>
            <a:r>
              <a:rPr lang="en-US" altLang="pt-BR" sz="2400" dirty="0" err="1" smtClean="0"/>
              <a:t>medições</a:t>
            </a:r>
            <a:r>
              <a:rPr lang="en-US" altLang="pt-BR" sz="2400" dirty="0" smtClean="0"/>
              <a:t> </a:t>
            </a:r>
            <a:r>
              <a:rPr lang="en-US" altLang="pt-BR" sz="2400" dirty="0" err="1" smtClean="0"/>
              <a:t>anteriores</a:t>
            </a:r>
            <a:r>
              <a:rPr lang="en-US" altLang="pt-BR" sz="2400" dirty="0" smtClean="0"/>
              <a:t> </a:t>
            </a:r>
            <a:r>
              <a:rPr lang="en-US" altLang="pt-BR" sz="2400" dirty="0" err="1" smtClean="0"/>
              <a:t>obtidas</a:t>
            </a:r>
            <a:r>
              <a:rPr lang="en-US" altLang="pt-BR" sz="2400" dirty="0" smtClean="0"/>
              <a:t> com </a:t>
            </a:r>
            <a:r>
              <a:rPr lang="en-US" altLang="pt-BR" sz="2400" dirty="0" err="1" smtClean="0"/>
              <a:t>esta</a:t>
            </a:r>
            <a:r>
              <a:rPr lang="en-US" altLang="pt-BR" sz="2400" dirty="0" smtClean="0"/>
              <a:t> parte do </a:t>
            </a:r>
            <a:r>
              <a:rPr lang="en-US" altLang="pt-BR" sz="2400" dirty="0" err="1" smtClean="0"/>
              <a:t>equipamento</a:t>
            </a:r>
            <a:r>
              <a:rPr lang="en-US" altLang="pt-BR" sz="2400" dirty="0" smtClean="0"/>
              <a:t> de </a:t>
            </a:r>
            <a:r>
              <a:rPr lang="en-US" altLang="pt-BR" sz="2400" dirty="0" err="1" smtClean="0"/>
              <a:t>inspeção</a:t>
            </a:r>
            <a:r>
              <a:rPr lang="en-US" altLang="pt-BR" sz="2400" dirty="0" smtClean="0"/>
              <a:t>, </a:t>
            </a:r>
            <a:r>
              <a:rPr lang="en-US" altLang="pt-BR" sz="2400" dirty="0" err="1" smtClean="0"/>
              <a:t>medição</a:t>
            </a:r>
            <a:r>
              <a:rPr lang="en-US" altLang="pt-BR" sz="2400" dirty="0" smtClean="0"/>
              <a:t> e teste </a:t>
            </a:r>
            <a:r>
              <a:rPr lang="en-US" altLang="pt-BR" sz="2400" dirty="0" err="1" smtClean="0"/>
              <a:t>devem</a:t>
            </a:r>
            <a:r>
              <a:rPr lang="en-US" altLang="pt-BR" sz="2400" dirty="0" smtClean="0"/>
              <a:t> </a:t>
            </a:r>
            <a:r>
              <a:rPr lang="en-US" altLang="pt-BR" sz="2400" dirty="0" err="1" smtClean="0"/>
              <a:t>ser</a:t>
            </a:r>
            <a:r>
              <a:rPr lang="en-US" altLang="pt-BR" sz="2400" dirty="0" smtClean="0"/>
              <a:t> </a:t>
            </a:r>
            <a:r>
              <a:rPr lang="en-US" altLang="pt-BR" sz="2400" dirty="0" err="1" smtClean="0"/>
              <a:t>retidas</a:t>
            </a:r>
            <a:r>
              <a:rPr lang="en-US" altLang="pt-BR" sz="2400" dirty="0" smtClean="0"/>
              <a:t>, </a:t>
            </a:r>
            <a:r>
              <a:rPr lang="en-US" altLang="pt-BR" sz="2400" dirty="0" err="1" smtClean="0"/>
              <a:t>incluindo</a:t>
            </a:r>
            <a:r>
              <a:rPr lang="en-US" altLang="pt-BR" sz="2400" dirty="0" smtClean="0"/>
              <a:t> a </a:t>
            </a:r>
            <a:r>
              <a:rPr lang="en-US" altLang="pt-BR" sz="2400" dirty="0" err="1" smtClean="0"/>
              <a:t>última</a:t>
            </a:r>
            <a:r>
              <a:rPr lang="en-US" altLang="pt-BR" sz="2400" dirty="0" smtClean="0"/>
              <a:t> data </a:t>
            </a:r>
            <a:r>
              <a:rPr lang="en-US" altLang="pt-BR" sz="2400" dirty="0" err="1" smtClean="0"/>
              <a:t>padrão</a:t>
            </a:r>
            <a:r>
              <a:rPr lang="en-US" altLang="pt-BR" sz="2400" dirty="0" smtClean="0"/>
              <a:t> de </a:t>
            </a:r>
            <a:r>
              <a:rPr lang="en-US" altLang="pt-BR" sz="2400" dirty="0" err="1" smtClean="0"/>
              <a:t>calibração</a:t>
            </a:r>
            <a:r>
              <a:rPr lang="en-US" altLang="pt-BR" sz="2400" dirty="0" smtClean="0"/>
              <a:t> </a:t>
            </a:r>
            <a:r>
              <a:rPr lang="en-US" altLang="pt-BR" sz="2400" dirty="0" err="1" smtClean="0"/>
              <a:t>associada</a:t>
            </a:r>
            <a:r>
              <a:rPr lang="en-US" altLang="pt-BR" sz="2400" dirty="0" smtClean="0"/>
              <a:t> e a </a:t>
            </a:r>
            <a:r>
              <a:rPr lang="en-US" altLang="pt-BR" sz="2400" dirty="0" err="1" smtClean="0"/>
              <a:t>próxima</a:t>
            </a:r>
            <a:r>
              <a:rPr lang="en-US" altLang="pt-BR" sz="2400" dirty="0" smtClean="0"/>
              <a:t> data no </a:t>
            </a:r>
            <a:r>
              <a:rPr lang="en-US" altLang="pt-BR" sz="2400" dirty="0" err="1" smtClean="0"/>
              <a:t>relatório</a:t>
            </a:r>
            <a:r>
              <a:rPr lang="en-US" altLang="pt-BR" sz="2400" dirty="0" smtClean="0"/>
              <a:t> de </a:t>
            </a:r>
            <a:r>
              <a:rPr lang="en-US" altLang="pt-BR" sz="2400" dirty="0" err="1" smtClean="0"/>
              <a:t>calibração</a:t>
            </a:r>
            <a:r>
              <a:rPr lang="en-US" altLang="pt-BR" sz="2400" dirty="0" smtClean="0"/>
              <a:t>;</a:t>
            </a:r>
            <a:endParaRPr lang="en-US" altLang="pt-BR" sz="2400" dirty="0"/>
          </a:p>
        </p:txBody>
      </p:sp>
    </p:spTree>
    <p:extLst>
      <p:ext uri="{BB962C8B-B14F-4D97-AF65-F5344CB8AC3E}">
        <p14:creationId xmlns:p14="http://schemas.microsoft.com/office/powerpoint/2010/main" val="527746655"/>
      </p:ext>
    </p:extLst>
  </p:cSld>
  <p:clrMapOvr>
    <a:masterClrMapping/>
  </p:clrMapOvr>
  <p:transition spd="med">
    <p:wedg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600" b="1" dirty="0" smtClean="0"/>
              <a:t>7.1.5.2.1 – </a:t>
            </a:r>
            <a:r>
              <a:rPr lang="en-US" altLang="pt-BR" sz="2600" b="1" dirty="0" err="1" smtClean="0"/>
              <a:t>Registros</a:t>
            </a:r>
            <a:r>
              <a:rPr lang="en-US" altLang="pt-BR" sz="2600" b="1" dirty="0" smtClean="0"/>
              <a:t> de </a:t>
            </a:r>
            <a:r>
              <a:rPr lang="en-US" altLang="pt-BR" sz="2600" b="1" dirty="0" err="1" smtClean="0"/>
              <a:t>calibração</a:t>
            </a:r>
            <a:r>
              <a:rPr lang="en-US" altLang="pt-BR" sz="2600" b="1" dirty="0" smtClean="0"/>
              <a:t>/</a:t>
            </a:r>
            <a:r>
              <a:rPr lang="en-US" altLang="pt-BR" sz="2600" b="1" dirty="0" err="1" smtClean="0"/>
              <a:t>verificação</a:t>
            </a:r>
            <a:endParaRPr lang="en-US" altLang="pt-BR" sz="2600" b="1" dirty="0" smtClean="0"/>
          </a:p>
          <a:p>
            <a:pPr marL="0" lvl="1" algn="just" eaLnBrk="1" hangingPunct="1">
              <a:lnSpc>
                <a:spcPct val="90000"/>
              </a:lnSpc>
              <a:spcBef>
                <a:spcPts val="500"/>
              </a:spcBef>
              <a:buFont typeface="Arial" pitchFamily="34" charset="0"/>
              <a:buNone/>
            </a:pPr>
            <a:endParaRPr lang="en-US" altLang="pt-BR" sz="1000" dirty="0" smtClean="0"/>
          </a:p>
          <a:p>
            <a:pPr marL="0" lvl="1" algn="just" eaLnBrk="1" hangingPunct="1">
              <a:lnSpc>
                <a:spcPct val="90000"/>
              </a:lnSpc>
              <a:spcBef>
                <a:spcPts val="500"/>
              </a:spcBef>
            </a:pPr>
            <a:r>
              <a:rPr lang="en-US" altLang="pt-BR" sz="2400" dirty="0" smtClean="0"/>
              <a:t>A </a:t>
            </a:r>
            <a:r>
              <a:rPr lang="en-US" altLang="pt-BR" sz="2400" dirty="0" err="1" smtClean="0"/>
              <a:t>organização</a:t>
            </a:r>
            <a:r>
              <a:rPr lang="en-US" altLang="pt-BR" sz="2400" dirty="0" smtClean="0"/>
              <a:t> </a:t>
            </a:r>
            <a:r>
              <a:rPr lang="en-US" altLang="pt-BR" sz="2400" dirty="0" err="1" smtClean="0"/>
              <a:t>deve</a:t>
            </a:r>
            <a:r>
              <a:rPr lang="en-US" altLang="pt-BR" sz="2400" dirty="0" smtClean="0"/>
              <a:t> </a:t>
            </a:r>
            <a:r>
              <a:rPr lang="en-US" altLang="pt-BR" sz="2400" dirty="0" err="1" smtClean="0"/>
              <a:t>assegurar</a:t>
            </a:r>
            <a:r>
              <a:rPr lang="en-US" altLang="pt-BR" sz="2400" dirty="0" smtClean="0"/>
              <a:t> que as </a:t>
            </a:r>
            <a:r>
              <a:rPr lang="en-US" altLang="pt-BR" sz="2400" dirty="0" err="1" smtClean="0"/>
              <a:t>atividades</a:t>
            </a:r>
            <a:r>
              <a:rPr lang="en-US" altLang="pt-BR" sz="2400" dirty="0" smtClean="0"/>
              <a:t> de </a:t>
            </a:r>
            <a:r>
              <a:rPr lang="en-US" altLang="pt-BR" sz="2400" dirty="0" err="1" smtClean="0"/>
              <a:t>calibração</a:t>
            </a:r>
            <a:r>
              <a:rPr lang="en-US" altLang="pt-BR" sz="2400" dirty="0" smtClean="0"/>
              <a:t>/</a:t>
            </a:r>
            <a:r>
              <a:rPr lang="en-US" altLang="pt-BR" sz="2400" dirty="0" err="1" smtClean="0"/>
              <a:t>verificação</a:t>
            </a:r>
            <a:r>
              <a:rPr lang="en-US" altLang="pt-BR" sz="2400" dirty="0" smtClean="0"/>
              <a:t> e </a:t>
            </a:r>
            <a:r>
              <a:rPr lang="en-US" altLang="pt-BR" sz="2400" dirty="0" err="1" smtClean="0"/>
              <a:t>registros</a:t>
            </a:r>
            <a:r>
              <a:rPr lang="en-US" altLang="pt-BR" sz="2400" dirty="0" smtClean="0"/>
              <a:t> </a:t>
            </a:r>
            <a:r>
              <a:rPr lang="en-US" altLang="pt-BR" sz="2400" dirty="0" err="1" smtClean="0"/>
              <a:t>devem</a:t>
            </a:r>
            <a:r>
              <a:rPr lang="en-US" altLang="pt-BR" sz="2400" dirty="0" smtClean="0"/>
              <a:t> </a:t>
            </a:r>
            <a:r>
              <a:rPr lang="en-US" altLang="pt-BR" sz="2400" dirty="0" err="1" smtClean="0"/>
              <a:t>incluir</a:t>
            </a:r>
            <a:r>
              <a:rPr lang="en-US" altLang="pt-BR" sz="2400" dirty="0" smtClean="0"/>
              <a:t> </a:t>
            </a:r>
            <a:r>
              <a:rPr lang="en-US" altLang="pt-BR" sz="2400" dirty="0" err="1" smtClean="0"/>
              <a:t>os</a:t>
            </a:r>
            <a:r>
              <a:rPr lang="en-US" altLang="pt-BR" sz="2400" dirty="0" smtClean="0"/>
              <a:t> </a:t>
            </a:r>
            <a:r>
              <a:rPr lang="en-US" altLang="pt-BR" sz="2400" dirty="0" err="1" smtClean="0"/>
              <a:t>seguintes</a:t>
            </a:r>
            <a:r>
              <a:rPr lang="en-US" altLang="pt-BR" sz="2400" dirty="0" smtClean="0"/>
              <a:t> </a:t>
            </a:r>
            <a:r>
              <a:rPr lang="en-US" altLang="pt-BR" sz="2400" dirty="0" err="1" smtClean="0"/>
              <a:t>detalhes</a:t>
            </a:r>
            <a:r>
              <a:rPr lang="en-US" altLang="pt-BR" sz="2400" dirty="0" smtClean="0"/>
              <a:t>:</a:t>
            </a:r>
          </a:p>
          <a:p>
            <a:pPr marL="0" lvl="1" algn="just" eaLnBrk="1" hangingPunct="1">
              <a:lnSpc>
                <a:spcPct val="90000"/>
              </a:lnSpc>
              <a:spcBef>
                <a:spcPts val="500"/>
              </a:spcBef>
            </a:pPr>
            <a:endParaRPr lang="en-US" altLang="pt-BR" sz="1000" dirty="0"/>
          </a:p>
          <a:p>
            <a:pPr lvl="1" indent="-457200" algn="just" eaLnBrk="1" hangingPunct="1">
              <a:lnSpc>
                <a:spcPct val="90000"/>
              </a:lnSpc>
              <a:spcBef>
                <a:spcPts val="500"/>
              </a:spcBef>
              <a:buFont typeface="+mj-lt"/>
              <a:buAutoNum type="alphaLcParenR" startAt="5"/>
            </a:pPr>
            <a:r>
              <a:rPr lang="en-US" altLang="pt-BR" sz="2400" dirty="0" err="1" smtClean="0"/>
              <a:t>Notificação</a:t>
            </a:r>
            <a:r>
              <a:rPr lang="en-US" altLang="pt-BR" sz="2400" dirty="0" smtClean="0"/>
              <a:t> </a:t>
            </a:r>
            <a:r>
              <a:rPr lang="en-US" altLang="pt-BR" sz="2400" dirty="0" err="1" smtClean="0"/>
              <a:t>ao</a:t>
            </a:r>
            <a:r>
              <a:rPr lang="en-US" altLang="pt-BR" sz="2400" dirty="0" smtClean="0"/>
              <a:t> </a:t>
            </a:r>
            <a:r>
              <a:rPr lang="en-US" altLang="pt-BR" sz="2400" dirty="0" err="1" smtClean="0"/>
              <a:t>cliente</a:t>
            </a:r>
            <a:r>
              <a:rPr lang="en-US" altLang="pt-BR" sz="2400" dirty="0" smtClean="0"/>
              <a:t> se </a:t>
            </a:r>
            <a:r>
              <a:rPr lang="en-US" altLang="pt-BR" sz="2400" dirty="0" err="1" smtClean="0"/>
              <a:t>produto</a:t>
            </a:r>
            <a:r>
              <a:rPr lang="en-US" altLang="pt-BR" sz="2400" dirty="0" smtClean="0"/>
              <a:t> </a:t>
            </a:r>
            <a:r>
              <a:rPr lang="en-US" altLang="pt-BR" sz="2400" dirty="0" err="1" smtClean="0"/>
              <a:t>ou</a:t>
            </a:r>
            <a:r>
              <a:rPr lang="en-US" altLang="pt-BR" sz="2400" dirty="0" smtClean="0"/>
              <a:t> material </a:t>
            </a:r>
            <a:r>
              <a:rPr lang="en-US" altLang="pt-BR" sz="2400" dirty="0" err="1" smtClean="0"/>
              <a:t>suspeito</a:t>
            </a:r>
            <a:r>
              <a:rPr lang="en-US" altLang="pt-BR" sz="2400" dirty="0" smtClean="0"/>
              <a:t> for </a:t>
            </a:r>
            <a:r>
              <a:rPr lang="en-US" altLang="pt-BR" sz="2400" dirty="0" err="1" smtClean="0"/>
              <a:t>expedido</a:t>
            </a:r>
            <a:r>
              <a:rPr lang="en-US" altLang="pt-BR" sz="2400" dirty="0" smtClean="0"/>
              <a:t>;</a:t>
            </a:r>
          </a:p>
          <a:p>
            <a:pPr lvl="1" indent="-457200" algn="just" eaLnBrk="1" hangingPunct="1">
              <a:lnSpc>
                <a:spcPct val="90000"/>
              </a:lnSpc>
              <a:spcBef>
                <a:spcPts val="500"/>
              </a:spcBef>
              <a:buFont typeface="+mj-lt"/>
              <a:buAutoNum type="alphaLcParenR" startAt="5"/>
            </a:pPr>
            <a:r>
              <a:rPr lang="en-US" altLang="pt-BR" sz="2400" dirty="0" err="1" smtClean="0"/>
              <a:t>Declarações</a:t>
            </a:r>
            <a:r>
              <a:rPr lang="en-US" altLang="pt-BR" sz="2400" dirty="0" smtClean="0"/>
              <a:t> de </a:t>
            </a:r>
            <a:r>
              <a:rPr lang="en-US" altLang="pt-BR" sz="2400" dirty="0" err="1" smtClean="0"/>
              <a:t>conformidade</a:t>
            </a:r>
            <a:r>
              <a:rPr lang="en-US" altLang="pt-BR" sz="2400" dirty="0" smtClean="0"/>
              <a:t> com a </a:t>
            </a:r>
            <a:r>
              <a:rPr lang="en-US" altLang="pt-BR" sz="2400" dirty="0" err="1" smtClean="0"/>
              <a:t>especificação</a:t>
            </a:r>
            <a:r>
              <a:rPr lang="en-US" altLang="pt-BR" sz="2400" dirty="0" smtClean="0"/>
              <a:t> </a:t>
            </a:r>
            <a:r>
              <a:rPr lang="en-US" altLang="pt-BR" sz="2400" dirty="0" err="1" smtClean="0"/>
              <a:t>após</a:t>
            </a:r>
            <a:r>
              <a:rPr lang="en-US" altLang="pt-BR" sz="2400" dirty="0" smtClean="0"/>
              <a:t> a </a:t>
            </a:r>
            <a:r>
              <a:rPr lang="en-US" altLang="pt-BR" sz="2400" dirty="0" err="1" smtClean="0"/>
              <a:t>calibração</a:t>
            </a:r>
            <a:r>
              <a:rPr lang="en-US" altLang="pt-BR" sz="2400" dirty="0" smtClean="0"/>
              <a:t>/</a:t>
            </a:r>
            <a:r>
              <a:rPr lang="en-US" altLang="pt-BR" sz="2400" dirty="0" err="1" smtClean="0"/>
              <a:t>verificação</a:t>
            </a:r>
            <a:r>
              <a:rPr lang="en-US" altLang="pt-BR" sz="2400" dirty="0" smtClean="0"/>
              <a:t>;</a:t>
            </a:r>
          </a:p>
          <a:p>
            <a:pPr lvl="1" indent="-457200" algn="just" eaLnBrk="1" hangingPunct="1">
              <a:lnSpc>
                <a:spcPct val="90000"/>
              </a:lnSpc>
              <a:spcBef>
                <a:spcPts val="500"/>
              </a:spcBef>
              <a:buFont typeface="+mj-lt"/>
              <a:buAutoNum type="alphaLcParenR" startAt="5"/>
            </a:pPr>
            <a:r>
              <a:rPr lang="en-US" altLang="pt-BR" sz="2400" dirty="0" err="1" smtClean="0"/>
              <a:t>Verificação</a:t>
            </a:r>
            <a:r>
              <a:rPr lang="en-US" altLang="pt-BR" sz="2400" dirty="0" smtClean="0"/>
              <a:t> de que a </a:t>
            </a:r>
            <a:r>
              <a:rPr lang="en-US" altLang="pt-BR" sz="2400" dirty="0" err="1" smtClean="0"/>
              <a:t>versão</a:t>
            </a:r>
            <a:r>
              <a:rPr lang="en-US" altLang="pt-BR" sz="2400" dirty="0" smtClean="0"/>
              <a:t> do software </a:t>
            </a:r>
            <a:r>
              <a:rPr lang="en-US" altLang="pt-BR" sz="2400" dirty="0" err="1" smtClean="0"/>
              <a:t>usada</a:t>
            </a:r>
            <a:r>
              <a:rPr lang="en-US" altLang="pt-BR" sz="2400" dirty="0" smtClean="0"/>
              <a:t> para </a:t>
            </a:r>
            <a:r>
              <a:rPr lang="en-US" altLang="pt-BR" sz="2400" dirty="0" err="1" smtClean="0"/>
              <a:t>controle</a:t>
            </a:r>
            <a:r>
              <a:rPr lang="en-US" altLang="pt-BR" sz="2400" dirty="0" smtClean="0"/>
              <a:t> do </a:t>
            </a:r>
            <a:r>
              <a:rPr lang="en-US" altLang="pt-BR" sz="2400" dirty="0" err="1" smtClean="0"/>
              <a:t>produto</a:t>
            </a:r>
            <a:r>
              <a:rPr lang="en-US" altLang="pt-BR" sz="2400" dirty="0" smtClean="0"/>
              <a:t> e </a:t>
            </a:r>
            <a:r>
              <a:rPr lang="en-US" altLang="pt-BR" sz="2400" dirty="0" err="1" smtClean="0"/>
              <a:t>processo</a:t>
            </a:r>
            <a:r>
              <a:rPr lang="en-US" altLang="pt-BR" sz="2400" dirty="0" smtClean="0"/>
              <a:t> </a:t>
            </a:r>
            <a:r>
              <a:rPr lang="en-US" altLang="pt-BR" sz="2400" dirty="0" err="1" smtClean="0"/>
              <a:t>está</a:t>
            </a:r>
            <a:r>
              <a:rPr lang="en-US" altLang="pt-BR" sz="2400" dirty="0" smtClean="0"/>
              <a:t> </a:t>
            </a:r>
            <a:r>
              <a:rPr lang="en-US" altLang="pt-BR" sz="2400" dirty="0" err="1" smtClean="0"/>
              <a:t>como</a:t>
            </a:r>
            <a:r>
              <a:rPr lang="en-US" altLang="pt-BR" sz="2400" dirty="0" smtClean="0"/>
              <a:t> </a:t>
            </a:r>
            <a:r>
              <a:rPr lang="en-US" altLang="pt-BR" sz="2400" dirty="0" err="1" smtClean="0"/>
              <a:t>especificado</a:t>
            </a:r>
            <a:r>
              <a:rPr lang="en-US" altLang="pt-BR" sz="2400" dirty="0" smtClean="0"/>
              <a:t>;</a:t>
            </a:r>
            <a:endParaRPr lang="en-US" altLang="pt-BR" sz="2400" dirty="0"/>
          </a:p>
        </p:txBody>
      </p:sp>
    </p:spTree>
    <p:extLst>
      <p:ext uri="{BB962C8B-B14F-4D97-AF65-F5344CB8AC3E}">
        <p14:creationId xmlns:p14="http://schemas.microsoft.com/office/powerpoint/2010/main" val="325584069"/>
      </p:ext>
    </p:extLst>
  </p:cSld>
  <p:clrMapOvr>
    <a:masterClrMapping/>
  </p:clrMapOvr>
  <p:transition spd="med">
    <p:wedg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600" b="1" dirty="0" smtClean="0"/>
              <a:t>7.1.5.2.1 – </a:t>
            </a:r>
            <a:r>
              <a:rPr lang="en-US" altLang="pt-BR" sz="2600" b="1" dirty="0" err="1" smtClean="0"/>
              <a:t>Registros</a:t>
            </a:r>
            <a:r>
              <a:rPr lang="en-US" altLang="pt-BR" sz="2600" b="1" dirty="0" smtClean="0"/>
              <a:t> de </a:t>
            </a:r>
            <a:r>
              <a:rPr lang="en-US" altLang="pt-BR" sz="2600" b="1" dirty="0" err="1" smtClean="0"/>
              <a:t>calibração</a:t>
            </a:r>
            <a:r>
              <a:rPr lang="en-US" altLang="pt-BR" sz="2600" b="1" dirty="0" smtClean="0"/>
              <a:t>/</a:t>
            </a:r>
            <a:r>
              <a:rPr lang="en-US" altLang="pt-BR" sz="2600" b="1" dirty="0" err="1" smtClean="0"/>
              <a:t>verificação</a:t>
            </a:r>
            <a:endParaRPr lang="en-US" altLang="pt-BR" sz="2600" b="1" dirty="0" smtClean="0"/>
          </a:p>
          <a:p>
            <a:pPr marL="0" lvl="1" algn="just" eaLnBrk="1" hangingPunct="1">
              <a:lnSpc>
                <a:spcPct val="90000"/>
              </a:lnSpc>
              <a:spcBef>
                <a:spcPts val="500"/>
              </a:spcBef>
              <a:buFont typeface="Arial" pitchFamily="34" charset="0"/>
              <a:buNone/>
            </a:pPr>
            <a:endParaRPr lang="en-US" altLang="pt-BR" sz="1000" dirty="0" smtClean="0"/>
          </a:p>
          <a:p>
            <a:pPr marL="0" lvl="1" algn="just" eaLnBrk="1" hangingPunct="1">
              <a:lnSpc>
                <a:spcPct val="90000"/>
              </a:lnSpc>
              <a:spcBef>
                <a:spcPts val="500"/>
              </a:spcBef>
            </a:pPr>
            <a:r>
              <a:rPr lang="en-US" altLang="pt-BR" sz="2200" dirty="0" smtClean="0"/>
              <a:t>A </a:t>
            </a:r>
            <a:r>
              <a:rPr lang="en-US" altLang="pt-BR" sz="2200" dirty="0" err="1" smtClean="0"/>
              <a:t>organização</a:t>
            </a:r>
            <a:r>
              <a:rPr lang="en-US" altLang="pt-BR" sz="2200" dirty="0" smtClean="0"/>
              <a:t> </a:t>
            </a:r>
            <a:r>
              <a:rPr lang="en-US" altLang="pt-BR" sz="2200" dirty="0" err="1" smtClean="0"/>
              <a:t>deve</a:t>
            </a:r>
            <a:r>
              <a:rPr lang="en-US" altLang="pt-BR" sz="2200" dirty="0" smtClean="0"/>
              <a:t> </a:t>
            </a:r>
            <a:r>
              <a:rPr lang="en-US" altLang="pt-BR" sz="2200" dirty="0" err="1" smtClean="0"/>
              <a:t>assegurar</a:t>
            </a:r>
            <a:r>
              <a:rPr lang="en-US" altLang="pt-BR" sz="2200" dirty="0" smtClean="0"/>
              <a:t> que as </a:t>
            </a:r>
            <a:r>
              <a:rPr lang="en-US" altLang="pt-BR" sz="2200" dirty="0" err="1" smtClean="0"/>
              <a:t>atividades</a:t>
            </a:r>
            <a:r>
              <a:rPr lang="en-US" altLang="pt-BR" sz="2200" dirty="0" smtClean="0"/>
              <a:t> de </a:t>
            </a:r>
            <a:r>
              <a:rPr lang="en-US" altLang="pt-BR" sz="2200" dirty="0" err="1" smtClean="0"/>
              <a:t>calibração</a:t>
            </a:r>
            <a:r>
              <a:rPr lang="en-US" altLang="pt-BR" sz="2200" dirty="0" smtClean="0"/>
              <a:t>/</a:t>
            </a:r>
            <a:r>
              <a:rPr lang="en-US" altLang="pt-BR" sz="2200" dirty="0" err="1" smtClean="0"/>
              <a:t>verificação</a:t>
            </a:r>
            <a:r>
              <a:rPr lang="en-US" altLang="pt-BR" sz="2200" dirty="0" smtClean="0"/>
              <a:t> e </a:t>
            </a:r>
            <a:r>
              <a:rPr lang="en-US" altLang="pt-BR" sz="2200" dirty="0" err="1" smtClean="0"/>
              <a:t>registros</a:t>
            </a:r>
            <a:r>
              <a:rPr lang="en-US" altLang="pt-BR" sz="2200" dirty="0" smtClean="0"/>
              <a:t> </a:t>
            </a:r>
            <a:r>
              <a:rPr lang="en-US" altLang="pt-BR" sz="2200" dirty="0" err="1" smtClean="0"/>
              <a:t>devem</a:t>
            </a:r>
            <a:r>
              <a:rPr lang="en-US" altLang="pt-BR" sz="2200" dirty="0" smtClean="0"/>
              <a:t> </a:t>
            </a:r>
            <a:r>
              <a:rPr lang="en-US" altLang="pt-BR" sz="2200" dirty="0" err="1" smtClean="0"/>
              <a:t>incluir</a:t>
            </a:r>
            <a:r>
              <a:rPr lang="en-US" altLang="pt-BR" sz="2200" dirty="0" smtClean="0"/>
              <a:t> </a:t>
            </a:r>
            <a:r>
              <a:rPr lang="en-US" altLang="pt-BR" sz="2200" dirty="0" err="1" smtClean="0"/>
              <a:t>os</a:t>
            </a:r>
            <a:r>
              <a:rPr lang="en-US" altLang="pt-BR" sz="2200" dirty="0" smtClean="0"/>
              <a:t> </a:t>
            </a:r>
            <a:r>
              <a:rPr lang="en-US" altLang="pt-BR" sz="2200" dirty="0" err="1" smtClean="0"/>
              <a:t>seguintes</a:t>
            </a:r>
            <a:r>
              <a:rPr lang="en-US" altLang="pt-BR" sz="2200" dirty="0" smtClean="0"/>
              <a:t> </a:t>
            </a:r>
            <a:r>
              <a:rPr lang="en-US" altLang="pt-BR" sz="2200" dirty="0" err="1" smtClean="0"/>
              <a:t>detalhes</a:t>
            </a:r>
            <a:r>
              <a:rPr lang="en-US" altLang="pt-BR" sz="2200" dirty="0" smtClean="0"/>
              <a:t>:</a:t>
            </a:r>
          </a:p>
          <a:p>
            <a:pPr marL="0" lvl="1" algn="just" eaLnBrk="1" hangingPunct="1">
              <a:lnSpc>
                <a:spcPct val="90000"/>
              </a:lnSpc>
              <a:spcBef>
                <a:spcPts val="500"/>
              </a:spcBef>
            </a:pPr>
            <a:endParaRPr lang="en-US" altLang="pt-BR" dirty="0"/>
          </a:p>
          <a:p>
            <a:pPr lvl="1" indent="-457200" algn="just" eaLnBrk="1" hangingPunct="1">
              <a:lnSpc>
                <a:spcPct val="90000"/>
              </a:lnSpc>
              <a:spcBef>
                <a:spcPts val="500"/>
              </a:spcBef>
              <a:buFont typeface="+mj-lt"/>
              <a:buAutoNum type="alphaLcParenR" startAt="8"/>
            </a:pPr>
            <a:r>
              <a:rPr lang="en-US" altLang="pt-BR" sz="2200" dirty="0" err="1" smtClean="0"/>
              <a:t>Registros</a:t>
            </a:r>
            <a:r>
              <a:rPr lang="en-US" altLang="pt-BR" sz="2200" dirty="0" smtClean="0"/>
              <a:t> das </a:t>
            </a:r>
            <a:r>
              <a:rPr lang="en-US" altLang="pt-BR" sz="2200" dirty="0" err="1" smtClean="0"/>
              <a:t>atividades</a:t>
            </a:r>
            <a:r>
              <a:rPr lang="en-US" altLang="pt-BR" sz="2200" dirty="0" smtClean="0"/>
              <a:t> de </a:t>
            </a:r>
            <a:r>
              <a:rPr lang="en-US" altLang="pt-BR" sz="2200" dirty="0" err="1" smtClean="0"/>
              <a:t>calibração</a:t>
            </a:r>
            <a:r>
              <a:rPr lang="en-US" altLang="pt-BR" sz="2200" dirty="0" smtClean="0"/>
              <a:t> e </a:t>
            </a:r>
            <a:r>
              <a:rPr lang="en-US" altLang="pt-BR" sz="2200" dirty="0" err="1" smtClean="0"/>
              <a:t>manutenção</a:t>
            </a:r>
            <a:r>
              <a:rPr lang="en-US" altLang="pt-BR" sz="2200" dirty="0" smtClean="0"/>
              <a:t> para </a:t>
            </a:r>
            <a:r>
              <a:rPr lang="en-US" altLang="pt-BR" sz="2200" dirty="0" err="1" smtClean="0"/>
              <a:t>todos</a:t>
            </a:r>
            <a:r>
              <a:rPr lang="en-US" altLang="pt-BR" sz="2200" dirty="0" smtClean="0"/>
              <a:t> </a:t>
            </a:r>
            <a:r>
              <a:rPr lang="en-US" altLang="pt-BR" sz="2200" dirty="0" err="1" smtClean="0"/>
              <a:t>os</a:t>
            </a:r>
            <a:r>
              <a:rPr lang="en-US" altLang="pt-BR" sz="2200" dirty="0" smtClean="0"/>
              <a:t> </a:t>
            </a:r>
            <a:r>
              <a:rPr lang="en-US" altLang="pt-BR" sz="2200" dirty="0" err="1" smtClean="0"/>
              <a:t>dispositivos</a:t>
            </a:r>
            <a:r>
              <a:rPr lang="en-US" altLang="pt-BR" sz="2200" dirty="0" smtClean="0"/>
              <a:t> de </a:t>
            </a:r>
            <a:r>
              <a:rPr lang="en-US" altLang="pt-BR" sz="2200" dirty="0" err="1" smtClean="0"/>
              <a:t>medição</a:t>
            </a:r>
            <a:r>
              <a:rPr lang="en-US" altLang="pt-BR" sz="2200" dirty="0" smtClean="0"/>
              <a:t> (</a:t>
            </a:r>
            <a:r>
              <a:rPr lang="en-US" altLang="pt-BR" sz="2200" dirty="0" err="1" smtClean="0"/>
              <a:t>incluindo</a:t>
            </a:r>
            <a:r>
              <a:rPr lang="en-US" altLang="pt-BR" sz="2200" dirty="0" smtClean="0"/>
              <a:t> </a:t>
            </a:r>
            <a:r>
              <a:rPr lang="en-US" altLang="pt-BR" sz="2200" dirty="0" err="1" smtClean="0"/>
              <a:t>equipamentos</a:t>
            </a:r>
            <a:r>
              <a:rPr lang="en-US" altLang="pt-BR" sz="2200" dirty="0" smtClean="0"/>
              <a:t> de </a:t>
            </a:r>
            <a:r>
              <a:rPr lang="en-US" altLang="pt-BR" sz="2200" dirty="0" err="1" smtClean="0"/>
              <a:t>propriedade</a:t>
            </a:r>
            <a:r>
              <a:rPr lang="en-US" altLang="pt-BR" sz="2200" dirty="0" smtClean="0"/>
              <a:t> dos </a:t>
            </a:r>
            <a:r>
              <a:rPr lang="en-US" altLang="pt-BR" sz="2200" dirty="0" err="1" smtClean="0"/>
              <a:t>empregados</a:t>
            </a:r>
            <a:r>
              <a:rPr lang="en-US" altLang="pt-BR" sz="2200" dirty="0" smtClean="0"/>
              <a:t>, </a:t>
            </a:r>
            <a:r>
              <a:rPr lang="en-US" altLang="pt-BR" sz="2200" dirty="0" err="1" smtClean="0"/>
              <a:t>equipamentos</a:t>
            </a:r>
            <a:r>
              <a:rPr lang="en-US" altLang="pt-BR" sz="2200" dirty="0" smtClean="0"/>
              <a:t> de </a:t>
            </a:r>
            <a:r>
              <a:rPr lang="en-US" altLang="pt-BR" sz="2200" dirty="0" err="1" smtClean="0"/>
              <a:t>propriedade</a:t>
            </a:r>
            <a:r>
              <a:rPr lang="en-US" altLang="pt-BR" sz="2200" dirty="0" smtClean="0"/>
              <a:t> do </a:t>
            </a:r>
            <a:r>
              <a:rPr lang="en-US" altLang="pt-BR" sz="2200" dirty="0" err="1" smtClean="0"/>
              <a:t>cliente</a:t>
            </a:r>
            <a:r>
              <a:rPr lang="en-US" altLang="pt-BR" sz="2200" dirty="0" smtClean="0"/>
              <a:t> </a:t>
            </a:r>
            <a:r>
              <a:rPr lang="en-US" altLang="pt-BR" sz="2200" dirty="0" err="1" smtClean="0"/>
              <a:t>ou</a:t>
            </a:r>
            <a:r>
              <a:rPr lang="en-US" altLang="pt-BR" sz="2200" dirty="0" smtClean="0"/>
              <a:t> </a:t>
            </a:r>
            <a:r>
              <a:rPr lang="en-US" altLang="pt-BR" sz="2200" dirty="0" err="1" smtClean="0"/>
              <a:t>equipamentos</a:t>
            </a:r>
            <a:r>
              <a:rPr lang="en-US" altLang="pt-BR" sz="2200" dirty="0" smtClean="0"/>
              <a:t> de </a:t>
            </a:r>
            <a:r>
              <a:rPr lang="en-US" altLang="pt-BR" sz="2200" dirty="0" err="1" smtClean="0"/>
              <a:t>propriedade</a:t>
            </a:r>
            <a:r>
              <a:rPr lang="en-US" altLang="pt-BR" sz="2200" dirty="0" smtClean="0"/>
              <a:t> do </a:t>
            </a:r>
            <a:r>
              <a:rPr lang="en-US" altLang="pt-BR" sz="2200" dirty="0" err="1" smtClean="0"/>
              <a:t>fornecedor</a:t>
            </a:r>
            <a:r>
              <a:rPr lang="en-US" altLang="pt-BR" sz="2200" dirty="0" smtClean="0"/>
              <a:t> no site);</a:t>
            </a:r>
          </a:p>
          <a:p>
            <a:pPr lvl="1" indent="-457200" algn="just" eaLnBrk="1" hangingPunct="1">
              <a:lnSpc>
                <a:spcPct val="90000"/>
              </a:lnSpc>
              <a:spcBef>
                <a:spcPts val="500"/>
              </a:spcBef>
              <a:buFont typeface="+mj-lt"/>
              <a:buAutoNum type="alphaLcParenR" startAt="8"/>
            </a:pPr>
            <a:r>
              <a:rPr lang="en-US" altLang="pt-BR" sz="2200" dirty="0" err="1" smtClean="0"/>
              <a:t>Verificação</a:t>
            </a:r>
            <a:r>
              <a:rPr lang="en-US" altLang="pt-BR" sz="2200" dirty="0" smtClean="0"/>
              <a:t> de software </a:t>
            </a:r>
            <a:r>
              <a:rPr lang="en-US" altLang="pt-BR" sz="2200" dirty="0" err="1" smtClean="0"/>
              <a:t>relacionado</a:t>
            </a:r>
            <a:r>
              <a:rPr lang="en-US" altLang="pt-BR" sz="2200" dirty="0" smtClean="0"/>
              <a:t> à </a:t>
            </a:r>
            <a:r>
              <a:rPr lang="en-US" altLang="pt-BR" sz="2200" dirty="0" err="1" smtClean="0"/>
              <a:t>produção</a:t>
            </a:r>
            <a:r>
              <a:rPr lang="en-US" altLang="pt-BR" sz="2200" dirty="0" smtClean="0"/>
              <a:t> </a:t>
            </a:r>
            <a:r>
              <a:rPr lang="en-US" altLang="pt-BR" sz="2200" dirty="0" err="1" smtClean="0"/>
              <a:t>usado</a:t>
            </a:r>
            <a:r>
              <a:rPr lang="en-US" altLang="pt-BR" sz="2200" dirty="0" smtClean="0"/>
              <a:t> para o </a:t>
            </a:r>
            <a:r>
              <a:rPr lang="en-US" altLang="pt-BR" sz="2200" dirty="0" err="1" smtClean="0"/>
              <a:t>controle</a:t>
            </a:r>
            <a:r>
              <a:rPr lang="en-US" altLang="pt-BR" sz="2200" dirty="0" smtClean="0"/>
              <a:t> de </a:t>
            </a:r>
            <a:r>
              <a:rPr lang="en-US" altLang="pt-BR" sz="2200" dirty="0" err="1" smtClean="0"/>
              <a:t>produto</a:t>
            </a:r>
            <a:r>
              <a:rPr lang="en-US" altLang="pt-BR" sz="2200" dirty="0" smtClean="0"/>
              <a:t> e </a:t>
            </a:r>
            <a:r>
              <a:rPr lang="en-US" altLang="pt-BR" sz="2200" dirty="0" err="1" smtClean="0"/>
              <a:t>processo</a:t>
            </a:r>
            <a:r>
              <a:rPr lang="en-US" altLang="pt-BR" sz="2200" dirty="0" smtClean="0"/>
              <a:t> (</a:t>
            </a:r>
            <a:r>
              <a:rPr lang="en-US" altLang="pt-BR" sz="2200" dirty="0" err="1" smtClean="0"/>
              <a:t>incluindo</a:t>
            </a:r>
            <a:r>
              <a:rPr lang="en-US" altLang="pt-BR" sz="2200" dirty="0" smtClean="0"/>
              <a:t> o software </a:t>
            </a:r>
            <a:r>
              <a:rPr lang="en-US" altLang="pt-BR" sz="2200" dirty="0" err="1" smtClean="0"/>
              <a:t>instalado</a:t>
            </a:r>
            <a:r>
              <a:rPr lang="en-US" altLang="pt-BR" sz="2200" dirty="0" smtClean="0"/>
              <a:t> </a:t>
            </a:r>
            <a:r>
              <a:rPr lang="en-US" altLang="pt-BR" sz="2200" dirty="0" err="1" smtClean="0"/>
              <a:t>nos</a:t>
            </a:r>
            <a:r>
              <a:rPr lang="en-US" altLang="pt-BR" sz="2200" dirty="0" smtClean="0"/>
              <a:t> </a:t>
            </a:r>
            <a:r>
              <a:rPr lang="en-US" altLang="pt-BR" sz="2200" dirty="0" err="1" smtClean="0"/>
              <a:t>equipamentos</a:t>
            </a:r>
            <a:r>
              <a:rPr lang="en-US" altLang="pt-BR" sz="2200" dirty="0" smtClean="0"/>
              <a:t> de </a:t>
            </a:r>
            <a:r>
              <a:rPr lang="en-US" altLang="pt-BR" sz="2200" dirty="0" err="1" smtClean="0"/>
              <a:t>propriedade</a:t>
            </a:r>
            <a:r>
              <a:rPr lang="en-US" altLang="pt-BR" sz="2200" dirty="0" smtClean="0"/>
              <a:t> dos </a:t>
            </a:r>
            <a:r>
              <a:rPr lang="en-US" altLang="pt-BR" sz="2200" dirty="0" err="1" smtClean="0"/>
              <a:t>empregados</a:t>
            </a:r>
            <a:r>
              <a:rPr lang="en-US" altLang="pt-BR" sz="2200" dirty="0" smtClean="0"/>
              <a:t>, </a:t>
            </a:r>
            <a:r>
              <a:rPr lang="en-US" altLang="pt-BR" sz="2200" dirty="0" err="1" smtClean="0"/>
              <a:t>equipamentos</a:t>
            </a:r>
            <a:r>
              <a:rPr lang="en-US" altLang="pt-BR" sz="2200" dirty="0" smtClean="0"/>
              <a:t> de </a:t>
            </a:r>
            <a:r>
              <a:rPr lang="en-US" altLang="pt-BR" sz="2200" dirty="0" err="1" smtClean="0"/>
              <a:t>propriedade</a:t>
            </a:r>
            <a:r>
              <a:rPr lang="en-US" altLang="pt-BR" sz="2200" dirty="0" smtClean="0"/>
              <a:t> do </a:t>
            </a:r>
            <a:r>
              <a:rPr lang="en-US" altLang="pt-BR" sz="2200" dirty="0" err="1" smtClean="0"/>
              <a:t>cliente</a:t>
            </a:r>
            <a:r>
              <a:rPr lang="en-US" altLang="pt-BR" sz="2200" dirty="0" smtClean="0"/>
              <a:t> </a:t>
            </a:r>
            <a:r>
              <a:rPr lang="en-US" altLang="pt-BR" sz="2200" dirty="0" err="1" smtClean="0"/>
              <a:t>ou</a:t>
            </a:r>
            <a:r>
              <a:rPr lang="en-US" altLang="pt-BR" sz="2200" dirty="0" smtClean="0"/>
              <a:t> </a:t>
            </a:r>
            <a:r>
              <a:rPr lang="en-US" altLang="pt-BR" sz="2200" dirty="0" err="1" smtClean="0"/>
              <a:t>equipamentos</a:t>
            </a:r>
            <a:r>
              <a:rPr lang="en-US" altLang="pt-BR" sz="2200" dirty="0" smtClean="0"/>
              <a:t> de </a:t>
            </a:r>
            <a:r>
              <a:rPr lang="en-US" altLang="pt-BR" sz="2200" dirty="0" err="1" smtClean="0"/>
              <a:t>propriedade</a:t>
            </a:r>
            <a:r>
              <a:rPr lang="en-US" altLang="pt-BR" sz="2200" dirty="0" smtClean="0"/>
              <a:t> do </a:t>
            </a:r>
            <a:r>
              <a:rPr lang="en-US" altLang="pt-BR" sz="2200" dirty="0" err="1" smtClean="0"/>
              <a:t>fornecedor</a:t>
            </a:r>
            <a:r>
              <a:rPr lang="en-US" altLang="pt-BR" sz="2200" dirty="0" smtClean="0"/>
              <a:t> no site).</a:t>
            </a:r>
            <a:endParaRPr lang="en-US" altLang="pt-BR" sz="2200" dirty="0"/>
          </a:p>
        </p:txBody>
      </p:sp>
    </p:spTree>
    <p:extLst>
      <p:ext uri="{BB962C8B-B14F-4D97-AF65-F5344CB8AC3E}">
        <p14:creationId xmlns:p14="http://schemas.microsoft.com/office/powerpoint/2010/main" val="713461810"/>
      </p:ext>
    </p:extLst>
  </p:cSld>
  <p:clrMapOvr>
    <a:masterClrMapping/>
  </p:clrMapOvr>
  <p:transition spd="med">
    <p:wedg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600" b="1" dirty="0" smtClean="0"/>
              <a:t>7.1.5.3.1 – </a:t>
            </a:r>
            <a:r>
              <a:rPr lang="en-US" altLang="pt-BR" sz="2600" b="1" dirty="0" err="1" smtClean="0"/>
              <a:t>Laboratório</a:t>
            </a:r>
            <a:r>
              <a:rPr lang="en-US" altLang="pt-BR" sz="2600" b="1" dirty="0" smtClean="0"/>
              <a:t> </a:t>
            </a:r>
            <a:r>
              <a:rPr lang="en-US" altLang="pt-BR" sz="2600" b="1" dirty="0" err="1" smtClean="0"/>
              <a:t>Interno</a:t>
            </a:r>
            <a:endParaRPr lang="en-US" altLang="pt-BR" sz="2600" b="1" dirty="0" smtClean="0"/>
          </a:p>
          <a:p>
            <a:pPr marL="0" lvl="1" algn="just" eaLnBrk="1" hangingPunct="1">
              <a:lnSpc>
                <a:spcPct val="90000"/>
              </a:lnSpc>
              <a:spcBef>
                <a:spcPts val="500"/>
              </a:spcBef>
              <a:buFont typeface="Arial" pitchFamily="34" charset="0"/>
              <a:buNone/>
            </a:pPr>
            <a:endParaRPr lang="en-US" altLang="pt-BR" sz="1000" dirty="0" smtClean="0"/>
          </a:p>
          <a:p>
            <a:pPr marL="0" lvl="1" algn="just" eaLnBrk="1" hangingPunct="1">
              <a:lnSpc>
                <a:spcPct val="90000"/>
              </a:lnSpc>
              <a:spcBef>
                <a:spcPts val="500"/>
              </a:spcBef>
            </a:pPr>
            <a:r>
              <a:rPr lang="en-US" altLang="pt-BR" sz="2200" dirty="0" smtClean="0"/>
              <a:t>As </a:t>
            </a:r>
            <a:r>
              <a:rPr lang="en-US" altLang="pt-BR" sz="2200" dirty="0" err="1" smtClean="0"/>
              <a:t>instalações</a:t>
            </a:r>
            <a:r>
              <a:rPr lang="en-US" altLang="pt-BR" sz="2200" dirty="0" smtClean="0"/>
              <a:t> de </a:t>
            </a:r>
            <a:r>
              <a:rPr lang="en-US" altLang="pt-BR" sz="2200" dirty="0" err="1" smtClean="0"/>
              <a:t>laboratório</a:t>
            </a:r>
            <a:r>
              <a:rPr lang="en-US" altLang="pt-BR" sz="2200" dirty="0" smtClean="0"/>
              <a:t> </a:t>
            </a:r>
            <a:r>
              <a:rPr lang="en-US" altLang="pt-BR" sz="2200" dirty="0" err="1" smtClean="0"/>
              <a:t>interno</a:t>
            </a:r>
            <a:r>
              <a:rPr lang="en-US" altLang="pt-BR" sz="2200" dirty="0" smtClean="0"/>
              <a:t> da </a:t>
            </a:r>
            <a:r>
              <a:rPr lang="en-US" altLang="pt-BR" sz="2200" dirty="0" err="1" smtClean="0"/>
              <a:t>organização</a:t>
            </a:r>
            <a:r>
              <a:rPr lang="en-US" altLang="pt-BR" sz="2200" dirty="0" smtClean="0"/>
              <a:t> </a:t>
            </a:r>
            <a:r>
              <a:rPr lang="en-US" altLang="pt-BR" sz="2200" dirty="0" err="1" smtClean="0"/>
              <a:t>devem</a:t>
            </a:r>
            <a:r>
              <a:rPr lang="en-US" altLang="pt-BR" sz="2200" dirty="0" smtClean="0"/>
              <a:t> </a:t>
            </a:r>
            <a:r>
              <a:rPr lang="en-US" altLang="pt-BR" sz="2200" dirty="0" err="1" smtClean="0"/>
              <a:t>ter</a:t>
            </a:r>
            <a:r>
              <a:rPr lang="en-US" altLang="pt-BR" sz="2200" dirty="0" smtClean="0"/>
              <a:t> um </a:t>
            </a:r>
            <a:r>
              <a:rPr lang="en-US" altLang="pt-BR" sz="2200" dirty="0" err="1" smtClean="0"/>
              <a:t>escopo</a:t>
            </a:r>
            <a:r>
              <a:rPr lang="en-US" altLang="pt-BR" sz="2200" dirty="0" smtClean="0"/>
              <a:t> </a:t>
            </a:r>
            <a:r>
              <a:rPr lang="en-US" altLang="pt-BR" sz="2200" dirty="0" err="1" smtClean="0"/>
              <a:t>definido</a:t>
            </a:r>
            <a:r>
              <a:rPr lang="en-US" altLang="pt-BR" sz="2200" dirty="0" smtClean="0"/>
              <a:t> que </a:t>
            </a:r>
            <a:r>
              <a:rPr lang="en-US" altLang="pt-BR" sz="2200" dirty="0" err="1" smtClean="0"/>
              <a:t>inclua</a:t>
            </a:r>
            <a:r>
              <a:rPr lang="en-US" altLang="pt-BR" sz="2200" dirty="0" smtClean="0"/>
              <a:t> </a:t>
            </a:r>
            <a:r>
              <a:rPr lang="en-US" altLang="pt-BR" sz="2200" dirty="0" err="1" smtClean="0"/>
              <a:t>sua</a:t>
            </a:r>
            <a:r>
              <a:rPr lang="en-US" altLang="pt-BR" sz="2200" dirty="0" smtClean="0"/>
              <a:t> </a:t>
            </a:r>
            <a:r>
              <a:rPr lang="en-US" altLang="pt-BR" sz="2200" dirty="0" err="1" smtClean="0"/>
              <a:t>capacidade</a:t>
            </a:r>
            <a:r>
              <a:rPr lang="en-US" altLang="pt-BR" sz="2200" dirty="0" smtClean="0"/>
              <a:t> (</a:t>
            </a:r>
            <a:r>
              <a:rPr lang="en-US" altLang="pt-BR" sz="2200" i="1" dirty="0" smtClean="0"/>
              <a:t>capability</a:t>
            </a:r>
            <a:r>
              <a:rPr lang="en-US" altLang="pt-BR" sz="2200" dirty="0" smtClean="0"/>
              <a:t>) para </a:t>
            </a:r>
            <a:r>
              <a:rPr lang="en-US" altLang="pt-BR" sz="2200" dirty="0" err="1" smtClean="0"/>
              <a:t>realizar</a:t>
            </a:r>
            <a:r>
              <a:rPr lang="en-US" altLang="pt-BR" sz="2200" dirty="0" smtClean="0"/>
              <a:t> </a:t>
            </a:r>
            <a:r>
              <a:rPr lang="en-US" altLang="pt-BR" sz="2200" dirty="0" err="1" smtClean="0"/>
              <a:t>os</a:t>
            </a:r>
            <a:r>
              <a:rPr lang="en-US" altLang="pt-BR" sz="2200" dirty="0" smtClean="0"/>
              <a:t> </a:t>
            </a:r>
            <a:r>
              <a:rPr lang="en-US" altLang="pt-BR" sz="2200" dirty="0" err="1" smtClean="0"/>
              <a:t>serviços</a:t>
            </a:r>
            <a:r>
              <a:rPr lang="en-US" altLang="pt-BR" sz="2200" dirty="0" smtClean="0"/>
              <a:t> de </a:t>
            </a:r>
            <a:r>
              <a:rPr lang="en-US" altLang="pt-BR" sz="2200" dirty="0" err="1" smtClean="0"/>
              <a:t>inspeção</a:t>
            </a:r>
            <a:r>
              <a:rPr lang="en-US" altLang="pt-BR" sz="2200" dirty="0" smtClean="0"/>
              <a:t>, teste </a:t>
            </a:r>
            <a:r>
              <a:rPr lang="en-US" altLang="pt-BR" sz="2200" dirty="0" err="1" smtClean="0"/>
              <a:t>ou</a:t>
            </a:r>
            <a:r>
              <a:rPr lang="en-US" altLang="pt-BR" sz="2200" dirty="0" smtClean="0"/>
              <a:t> </a:t>
            </a:r>
            <a:r>
              <a:rPr lang="en-US" altLang="pt-BR" sz="2200" dirty="0" err="1" smtClean="0"/>
              <a:t>calibração</a:t>
            </a:r>
            <a:r>
              <a:rPr lang="en-US" altLang="pt-BR" sz="2200" dirty="0" smtClean="0"/>
              <a:t> </a:t>
            </a:r>
            <a:r>
              <a:rPr lang="en-US" altLang="pt-BR" sz="2200" dirty="0" err="1" smtClean="0"/>
              <a:t>necessários</a:t>
            </a:r>
            <a:r>
              <a:rPr lang="en-US" altLang="pt-BR" sz="2200" dirty="0" smtClean="0"/>
              <a:t>. Este </a:t>
            </a:r>
            <a:r>
              <a:rPr lang="en-US" altLang="pt-BR" sz="2200" dirty="0" err="1" smtClean="0"/>
              <a:t>escopo</a:t>
            </a:r>
            <a:r>
              <a:rPr lang="en-US" altLang="pt-BR" sz="2200" dirty="0" smtClean="0"/>
              <a:t> de </a:t>
            </a:r>
            <a:r>
              <a:rPr lang="en-US" altLang="pt-BR" sz="2200" dirty="0" err="1" smtClean="0"/>
              <a:t>laboratório</a:t>
            </a:r>
            <a:r>
              <a:rPr lang="en-US" altLang="pt-BR" sz="2200" dirty="0" smtClean="0"/>
              <a:t> </a:t>
            </a:r>
            <a:r>
              <a:rPr lang="en-US" altLang="pt-BR" sz="2200" dirty="0" err="1" smtClean="0"/>
              <a:t>deve</a:t>
            </a:r>
            <a:r>
              <a:rPr lang="en-US" altLang="pt-BR" sz="2200" dirty="0" smtClean="0"/>
              <a:t> </a:t>
            </a:r>
            <a:r>
              <a:rPr lang="en-US" altLang="pt-BR" sz="2200" dirty="0" err="1" smtClean="0"/>
              <a:t>estar</a:t>
            </a:r>
            <a:r>
              <a:rPr lang="en-US" altLang="pt-BR" sz="2200" dirty="0" smtClean="0"/>
              <a:t> </a:t>
            </a:r>
            <a:r>
              <a:rPr lang="en-US" altLang="pt-BR" sz="2200" dirty="0" err="1" smtClean="0"/>
              <a:t>incluído</a:t>
            </a:r>
            <a:r>
              <a:rPr lang="en-US" altLang="pt-BR" sz="2200" dirty="0" smtClean="0"/>
              <a:t> </a:t>
            </a:r>
            <a:r>
              <a:rPr lang="en-US" altLang="pt-BR" sz="2200" dirty="0" err="1" smtClean="0"/>
              <a:t>na</a:t>
            </a:r>
            <a:r>
              <a:rPr lang="en-US" altLang="pt-BR" sz="2200" dirty="0" smtClean="0"/>
              <a:t> </a:t>
            </a:r>
            <a:r>
              <a:rPr lang="en-US" altLang="pt-BR" sz="2200" dirty="0" err="1" smtClean="0"/>
              <a:t>documentação</a:t>
            </a:r>
            <a:r>
              <a:rPr lang="en-US" altLang="pt-BR" sz="2200" dirty="0" smtClean="0"/>
              <a:t> do </a:t>
            </a:r>
            <a:r>
              <a:rPr lang="en-US" altLang="pt-BR" sz="2200" dirty="0" err="1" smtClean="0"/>
              <a:t>sistema</a:t>
            </a:r>
            <a:r>
              <a:rPr lang="en-US" altLang="pt-BR" sz="2200" dirty="0" smtClean="0"/>
              <a:t> de </a:t>
            </a:r>
            <a:r>
              <a:rPr lang="en-US" altLang="pt-BR" sz="2200" dirty="0" err="1" smtClean="0"/>
              <a:t>gestão</a:t>
            </a:r>
            <a:r>
              <a:rPr lang="en-US" altLang="pt-BR" sz="2200" dirty="0" smtClean="0"/>
              <a:t> da </a:t>
            </a:r>
            <a:r>
              <a:rPr lang="en-US" altLang="pt-BR" sz="2200" dirty="0" err="1" smtClean="0"/>
              <a:t>qualidade</a:t>
            </a:r>
            <a:r>
              <a:rPr lang="en-US" altLang="pt-BR" sz="2200" dirty="0" smtClean="0"/>
              <a:t>. O </a:t>
            </a:r>
            <a:r>
              <a:rPr lang="en-US" altLang="pt-BR" sz="2200" dirty="0" err="1" smtClean="0"/>
              <a:t>laboratório</a:t>
            </a:r>
            <a:r>
              <a:rPr lang="en-US" altLang="pt-BR" sz="2200" dirty="0" smtClean="0"/>
              <a:t> </a:t>
            </a:r>
            <a:r>
              <a:rPr lang="en-US" altLang="pt-BR" sz="2200" dirty="0" err="1" smtClean="0"/>
              <a:t>deve</a:t>
            </a:r>
            <a:r>
              <a:rPr lang="en-US" altLang="pt-BR" sz="2200" dirty="0" smtClean="0"/>
              <a:t> </a:t>
            </a:r>
            <a:r>
              <a:rPr lang="en-US" altLang="pt-BR" sz="2200" dirty="0" err="1" smtClean="0"/>
              <a:t>especificar</a:t>
            </a:r>
            <a:r>
              <a:rPr lang="en-US" altLang="pt-BR" sz="2200" dirty="0" smtClean="0"/>
              <a:t> e </a:t>
            </a:r>
            <a:r>
              <a:rPr lang="en-US" altLang="pt-BR" sz="2200" dirty="0" err="1" smtClean="0"/>
              <a:t>implementar</a:t>
            </a:r>
            <a:r>
              <a:rPr lang="en-US" altLang="pt-BR" sz="2200" dirty="0" smtClean="0"/>
              <a:t>, no </a:t>
            </a:r>
            <a:r>
              <a:rPr lang="en-US" altLang="pt-BR" sz="2200" dirty="0" err="1" smtClean="0"/>
              <a:t>mínimo</a:t>
            </a:r>
            <a:r>
              <a:rPr lang="en-US" altLang="pt-BR" sz="2200" dirty="0" smtClean="0"/>
              <a:t>, </a:t>
            </a:r>
            <a:r>
              <a:rPr lang="en-US" altLang="pt-BR" sz="2200" dirty="0" err="1" smtClean="0"/>
              <a:t>os</a:t>
            </a:r>
            <a:r>
              <a:rPr lang="en-US" altLang="pt-BR" sz="2200" dirty="0" smtClean="0"/>
              <a:t> </a:t>
            </a:r>
            <a:r>
              <a:rPr lang="en-US" altLang="pt-BR" sz="2200" dirty="0" err="1" smtClean="0"/>
              <a:t>requisitos</a:t>
            </a:r>
            <a:r>
              <a:rPr lang="en-US" altLang="pt-BR" sz="2200" dirty="0" smtClean="0"/>
              <a:t> para:</a:t>
            </a:r>
          </a:p>
          <a:p>
            <a:pPr lvl="1" indent="-457200" algn="just" eaLnBrk="1" hangingPunct="1">
              <a:lnSpc>
                <a:spcPct val="90000"/>
              </a:lnSpc>
              <a:spcBef>
                <a:spcPts val="500"/>
              </a:spcBef>
              <a:buAutoNum type="alphaLcParenR"/>
            </a:pPr>
            <a:r>
              <a:rPr lang="en-US" altLang="pt-BR" sz="2200" dirty="0" smtClean="0"/>
              <a:t>A </a:t>
            </a:r>
            <a:r>
              <a:rPr lang="en-US" altLang="pt-BR" sz="2200" dirty="0" err="1" smtClean="0"/>
              <a:t>adequação</a:t>
            </a:r>
            <a:r>
              <a:rPr lang="en-US" altLang="pt-BR" sz="2200" dirty="0" smtClean="0"/>
              <a:t> dos </a:t>
            </a:r>
            <a:r>
              <a:rPr lang="en-US" altLang="pt-BR" sz="2200" dirty="0" err="1" smtClean="0"/>
              <a:t>procedimentos</a:t>
            </a:r>
            <a:r>
              <a:rPr lang="en-US" altLang="pt-BR" sz="2200" dirty="0" smtClean="0"/>
              <a:t> </a:t>
            </a:r>
            <a:r>
              <a:rPr lang="en-US" altLang="pt-BR" sz="2200" dirty="0" err="1" smtClean="0"/>
              <a:t>técnicos</a:t>
            </a:r>
            <a:r>
              <a:rPr lang="en-US" altLang="pt-BR" sz="2200" dirty="0" smtClean="0"/>
              <a:t> de </a:t>
            </a:r>
            <a:r>
              <a:rPr lang="en-US" altLang="pt-BR" sz="2200" dirty="0" err="1" smtClean="0"/>
              <a:t>laboratório</a:t>
            </a:r>
            <a:r>
              <a:rPr lang="en-US" altLang="pt-BR" sz="2200" dirty="0" smtClean="0"/>
              <a:t>;</a:t>
            </a:r>
          </a:p>
          <a:p>
            <a:pPr lvl="1" indent="-457200" algn="just" eaLnBrk="1" hangingPunct="1">
              <a:lnSpc>
                <a:spcPct val="90000"/>
              </a:lnSpc>
              <a:spcBef>
                <a:spcPts val="500"/>
              </a:spcBef>
              <a:buAutoNum type="alphaLcParenR"/>
            </a:pPr>
            <a:r>
              <a:rPr lang="en-US" altLang="pt-BR" sz="2200" dirty="0" smtClean="0"/>
              <a:t>A </a:t>
            </a:r>
            <a:r>
              <a:rPr lang="en-US" altLang="pt-BR" sz="2200" dirty="0" err="1" smtClean="0"/>
              <a:t>competência</a:t>
            </a:r>
            <a:r>
              <a:rPr lang="en-US" altLang="pt-BR" sz="2200" dirty="0" smtClean="0"/>
              <a:t> do </a:t>
            </a:r>
            <a:r>
              <a:rPr lang="en-US" altLang="pt-BR" sz="2200" dirty="0" err="1" smtClean="0"/>
              <a:t>pessoal</a:t>
            </a:r>
            <a:r>
              <a:rPr lang="en-US" altLang="pt-BR" sz="2200" dirty="0" smtClean="0"/>
              <a:t> do </a:t>
            </a:r>
            <a:r>
              <a:rPr lang="en-US" altLang="pt-BR" sz="2200" dirty="0" err="1" smtClean="0"/>
              <a:t>laboratório</a:t>
            </a:r>
            <a:r>
              <a:rPr lang="en-US" altLang="pt-BR" sz="2200" dirty="0" smtClean="0"/>
              <a:t>;</a:t>
            </a:r>
          </a:p>
          <a:p>
            <a:pPr lvl="1" indent="-457200" algn="just" eaLnBrk="1" hangingPunct="1">
              <a:lnSpc>
                <a:spcPct val="90000"/>
              </a:lnSpc>
              <a:spcBef>
                <a:spcPts val="500"/>
              </a:spcBef>
              <a:buAutoNum type="alphaLcParenR"/>
            </a:pPr>
            <a:r>
              <a:rPr lang="en-US" altLang="pt-BR" sz="2200" dirty="0" smtClean="0"/>
              <a:t>O teste do </a:t>
            </a:r>
            <a:r>
              <a:rPr lang="en-US" altLang="pt-BR" sz="2200" dirty="0" err="1" smtClean="0"/>
              <a:t>produto</a:t>
            </a:r>
            <a:r>
              <a:rPr lang="en-US" altLang="pt-BR" sz="2200" dirty="0" smtClean="0"/>
              <a:t>;</a:t>
            </a:r>
            <a:endParaRPr lang="en-US" altLang="pt-BR" sz="2200" dirty="0"/>
          </a:p>
        </p:txBody>
      </p:sp>
    </p:spTree>
    <p:extLst>
      <p:ext uri="{BB962C8B-B14F-4D97-AF65-F5344CB8AC3E}">
        <p14:creationId xmlns:p14="http://schemas.microsoft.com/office/powerpoint/2010/main" val="3912634640"/>
      </p:ext>
    </p:extLst>
  </p:cSld>
  <p:clrMapOvr>
    <a:masterClrMapping/>
  </p:clrMapOvr>
  <p:transition spd="med">
    <p:wedg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600" b="1" dirty="0" smtClean="0"/>
              <a:t>7.1.5.3.1 – </a:t>
            </a:r>
            <a:r>
              <a:rPr lang="en-US" altLang="pt-BR" sz="2600" b="1" dirty="0" err="1" smtClean="0"/>
              <a:t>Laboratório</a:t>
            </a:r>
            <a:r>
              <a:rPr lang="en-US" altLang="pt-BR" sz="2600" b="1" dirty="0" smtClean="0"/>
              <a:t> </a:t>
            </a:r>
            <a:r>
              <a:rPr lang="en-US" altLang="pt-BR" sz="2600" b="1" dirty="0" err="1" smtClean="0"/>
              <a:t>Interno</a:t>
            </a:r>
            <a:endParaRPr lang="en-US" altLang="pt-BR" sz="2600" b="1" dirty="0" smtClean="0"/>
          </a:p>
          <a:p>
            <a:pPr marL="0" lvl="1" algn="just" eaLnBrk="1" hangingPunct="1">
              <a:lnSpc>
                <a:spcPct val="90000"/>
              </a:lnSpc>
              <a:spcBef>
                <a:spcPts val="500"/>
              </a:spcBef>
              <a:buFont typeface="Arial" pitchFamily="34" charset="0"/>
              <a:buNone/>
            </a:pPr>
            <a:endParaRPr lang="en-US" altLang="pt-BR" sz="400" dirty="0" smtClean="0"/>
          </a:p>
          <a:p>
            <a:pPr marL="0" lvl="1" algn="just" eaLnBrk="1" hangingPunct="1">
              <a:lnSpc>
                <a:spcPct val="90000"/>
              </a:lnSpc>
              <a:spcBef>
                <a:spcPts val="500"/>
              </a:spcBef>
            </a:pPr>
            <a:r>
              <a:rPr lang="en-US" altLang="pt-BR" sz="2200" dirty="0" smtClean="0"/>
              <a:t>O </a:t>
            </a:r>
            <a:r>
              <a:rPr lang="en-US" altLang="pt-BR" sz="2200" dirty="0" err="1" smtClean="0"/>
              <a:t>laboratório</a:t>
            </a:r>
            <a:r>
              <a:rPr lang="en-US" altLang="pt-BR" sz="2200" dirty="0" smtClean="0"/>
              <a:t> </a:t>
            </a:r>
            <a:r>
              <a:rPr lang="en-US" altLang="pt-BR" sz="2200" dirty="0" err="1" smtClean="0"/>
              <a:t>deve</a:t>
            </a:r>
            <a:r>
              <a:rPr lang="en-US" altLang="pt-BR" sz="2200" dirty="0" smtClean="0"/>
              <a:t> </a:t>
            </a:r>
            <a:r>
              <a:rPr lang="en-US" altLang="pt-BR" sz="2200" dirty="0" err="1" smtClean="0"/>
              <a:t>especificar</a:t>
            </a:r>
            <a:r>
              <a:rPr lang="en-US" altLang="pt-BR" sz="2200" dirty="0" smtClean="0"/>
              <a:t> e </a:t>
            </a:r>
            <a:r>
              <a:rPr lang="en-US" altLang="pt-BR" sz="2200" dirty="0" err="1" smtClean="0"/>
              <a:t>implementar</a:t>
            </a:r>
            <a:r>
              <a:rPr lang="en-US" altLang="pt-BR" sz="2200" dirty="0" smtClean="0"/>
              <a:t>, no </a:t>
            </a:r>
            <a:r>
              <a:rPr lang="en-US" altLang="pt-BR" sz="2200" dirty="0" err="1" smtClean="0"/>
              <a:t>mínimo</a:t>
            </a:r>
            <a:r>
              <a:rPr lang="en-US" altLang="pt-BR" sz="2200" dirty="0" smtClean="0"/>
              <a:t>, </a:t>
            </a:r>
            <a:r>
              <a:rPr lang="en-US" altLang="pt-BR" sz="2200" dirty="0" err="1" smtClean="0"/>
              <a:t>os</a:t>
            </a:r>
            <a:r>
              <a:rPr lang="en-US" altLang="pt-BR" sz="2200" dirty="0" smtClean="0"/>
              <a:t> </a:t>
            </a:r>
            <a:r>
              <a:rPr lang="en-US" altLang="pt-BR" sz="2200" dirty="0" err="1" smtClean="0"/>
              <a:t>requisitos</a:t>
            </a:r>
            <a:r>
              <a:rPr lang="en-US" altLang="pt-BR" sz="2200" dirty="0" smtClean="0"/>
              <a:t> para:</a:t>
            </a:r>
          </a:p>
          <a:p>
            <a:pPr lvl="1" indent="-457200" algn="just" eaLnBrk="1" hangingPunct="1">
              <a:lnSpc>
                <a:spcPct val="90000"/>
              </a:lnSpc>
              <a:spcBef>
                <a:spcPts val="500"/>
              </a:spcBef>
              <a:buFont typeface="+mj-lt"/>
              <a:buAutoNum type="alphaLcParenR" startAt="4"/>
            </a:pPr>
            <a:r>
              <a:rPr lang="en-US" altLang="pt-BR" sz="2200" dirty="0" smtClean="0"/>
              <a:t>A </a:t>
            </a:r>
            <a:r>
              <a:rPr lang="en-US" altLang="pt-BR" sz="2200" dirty="0" err="1" smtClean="0"/>
              <a:t>capacidade</a:t>
            </a:r>
            <a:r>
              <a:rPr lang="en-US" altLang="pt-BR" sz="2200" dirty="0" smtClean="0"/>
              <a:t> (</a:t>
            </a:r>
            <a:r>
              <a:rPr lang="en-US" altLang="pt-BR" sz="2200" i="1" dirty="0" smtClean="0"/>
              <a:t>capability</a:t>
            </a:r>
            <a:r>
              <a:rPr lang="en-US" altLang="pt-BR" sz="2200" dirty="0" smtClean="0"/>
              <a:t>) para </a:t>
            </a:r>
            <a:r>
              <a:rPr lang="en-US" altLang="pt-BR" sz="2200" dirty="0" err="1" smtClean="0"/>
              <a:t>realizar</a:t>
            </a:r>
            <a:r>
              <a:rPr lang="en-US" altLang="pt-BR" sz="2200" dirty="0" smtClean="0"/>
              <a:t> </a:t>
            </a:r>
            <a:r>
              <a:rPr lang="en-US" altLang="pt-BR" sz="2200" dirty="0" err="1" smtClean="0"/>
              <a:t>estes</a:t>
            </a:r>
            <a:r>
              <a:rPr lang="en-US" altLang="pt-BR" sz="2200" dirty="0" smtClean="0"/>
              <a:t> </a:t>
            </a:r>
            <a:r>
              <a:rPr lang="en-US" altLang="pt-BR" sz="2200" dirty="0" err="1" smtClean="0"/>
              <a:t>serviços</a:t>
            </a:r>
            <a:r>
              <a:rPr lang="en-US" altLang="pt-BR" sz="2200" dirty="0" smtClean="0"/>
              <a:t> </a:t>
            </a:r>
            <a:r>
              <a:rPr lang="en-US" altLang="pt-BR" sz="2200" dirty="0" err="1" smtClean="0"/>
              <a:t>corretamente</a:t>
            </a:r>
            <a:r>
              <a:rPr lang="en-US" altLang="pt-BR" sz="2200" dirty="0" smtClean="0"/>
              <a:t>, </a:t>
            </a:r>
            <a:r>
              <a:rPr lang="en-US" altLang="pt-BR" sz="2200" dirty="0" err="1" smtClean="0"/>
              <a:t>rastreáveis</a:t>
            </a:r>
            <a:r>
              <a:rPr lang="en-US" altLang="pt-BR" sz="2200" dirty="0" smtClean="0"/>
              <a:t> </a:t>
            </a:r>
            <a:r>
              <a:rPr lang="en-US" altLang="pt-BR" sz="2200" dirty="0" err="1" smtClean="0"/>
              <a:t>às</a:t>
            </a:r>
            <a:r>
              <a:rPr lang="en-US" altLang="pt-BR" sz="2200" dirty="0" smtClean="0"/>
              <a:t> </a:t>
            </a:r>
            <a:r>
              <a:rPr lang="en-US" altLang="pt-BR" sz="2200" dirty="0" err="1" smtClean="0"/>
              <a:t>normas</a:t>
            </a:r>
            <a:r>
              <a:rPr lang="en-US" altLang="pt-BR" sz="2200" dirty="0" smtClean="0"/>
              <a:t> </a:t>
            </a:r>
            <a:r>
              <a:rPr lang="en-US" altLang="pt-BR" sz="2200" dirty="0" err="1" smtClean="0"/>
              <a:t>relevantes</a:t>
            </a:r>
            <a:r>
              <a:rPr lang="en-US" altLang="pt-BR" sz="2200" dirty="0" smtClean="0"/>
              <a:t> do </a:t>
            </a:r>
            <a:r>
              <a:rPr lang="en-US" altLang="pt-BR" sz="2200" dirty="0" err="1" smtClean="0"/>
              <a:t>processo</a:t>
            </a:r>
            <a:r>
              <a:rPr lang="en-US" altLang="pt-BR" sz="2200" dirty="0" smtClean="0"/>
              <a:t> (</a:t>
            </a:r>
            <a:r>
              <a:rPr lang="en-US" altLang="pt-BR" sz="2200" dirty="0" err="1" smtClean="0"/>
              <a:t>tais</a:t>
            </a:r>
            <a:r>
              <a:rPr lang="en-US" altLang="pt-BR" sz="2200" dirty="0" smtClean="0"/>
              <a:t> </a:t>
            </a:r>
            <a:r>
              <a:rPr lang="en-US" altLang="pt-BR" sz="2200" dirty="0" err="1" smtClean="0"/>
              <a:t>como</a:t>
            </a:r>
            <a:r>
              <a:rPr lang="en-US" altLang="pt-BR" sz="2200" dirty="0" smtClean="0"/>
              <a:t> ASTM, EN, etc.); </a:t>
            </a:r>
            <a:r>
              <a:rPr lang="en-US" altLang="pt-BR" sz="2200" dirty="0" err="1" smtClean="0"/>
              <a:t>quando</a:t>
            </a:r>
            <a:r>
              <a:rPr lang="en-US" altLang="pt-BR" sz="2200" dirty="0" smtClean="0"/>
              <a:t> </a:t>
            </a:r>
            <a:r>
              <a:rPr lang="en-US" altLang="pt-BR" sz="2200" dirty="0" err="1" smtClean="0"/>
              <a:t>não</a:t>
            </a:r>
            <a:r>
              <a:rPr lang="en-US" altLang="pt-BR" sz="2200" dirty="0" smtClean="0"/>
              <a:t> </a:t>
            </a:r>
            <a:r>
              <a:rPr lang="en-US" altLang="pt-BR" sz="2200" dirty="0" err="1" smtClean="0"/>
              <a:t>houver</a:t>
            </a:r>
            <a:r>
              <a:rPr lang="en-US" altLang="pt-BR" sz="2200" dirty="0" smtClean="0"/>
              <a:t> </a:t>
            </a:r>
            <a:r>
              <a:rPr lang="en-US" altLang="pt-BR" sz="2200" dirty="0" err="1" smtClean="0"/>
              <a:t>normas</a:t>
            </a:r>
            <a:r>
              <a:rPr lang="en-US" altLang="pt-BR" sz="2200" dirty="0" smtClean="0"/>
              <a:t> </a:t>
            </a:r>
            <a:r>
              <a:rPr lang="en-US" altLang="pt-BR" sz="2200" dirty="0" err="1" smtClean="0"/>
              <a:t>nacionais</a:t>
            </a:r>
            <a:r>
              <a:rPr lang="en-US" altLang="pt-BR" sz="2200" dirty="0" smtClean="0"/>
              <a:t> </a:t>
            </a:r>
            <a:r>
              <a:rPr lang="en-US" altLang="pt-BR" sz="2200" dirty="0" err="1" smtClean="0"/>
              <a:t>ou</a:t>
            </a:r>
            <a:r>
              <a:rPr lang="en-US" altLang="pt-BR" sz="2200" dirty="0" smtClean="0"/>
              <a:t> </a:t>
            </a:r>
            <a:r>
              <a:rPr lang="en-US" altLang="pt-BR" sz="2200" dirty="0" err="1" smtClean="0"/>
              <a:t>internacionais</a:t>
            </a:r>
            <a:r>
              <a:rPr lang="en-US" altLang="pt-BR" sz="2200" dirty="0" smtClean="0"/>
              <a:t> </a:t>
            </a:r>
            <a:r>
              <a:rPr lang="en-US" altLang="pt-BR" sz="2200" dirty="0" err="1" smtClean="0"/>
              <a:t>disponíveis</a:t>
            </a:r>
            <a:r>
              <a:rPr lang="en-US" altLang="pt-BR" sz="2200" dirty="0" smtClean="0"/>
              <a:t>, a </a:t>
            </a:r>
            <a:r>
              <a:rPr lang="en-US" altLang="pt-BR" sz="2200" dirty="0" err="1" smtClean="0"/>
              <a:t>organização</a:t>
            </a:r>
            <a:r>
              <a:rPr lang="en-US" altLang="pt-BR" sz="2200" dirty="0" smtClean="0"/>
              <a:t> </a:t>
            </a:r>
            <a:r>
              <a:rPr lang="en-US" altLang="pt-BR" sz="2200" dirty="0" err="1" smtClean="0"/>
              <a:t>deve</a:t>
            </a:r>
            <a:r>
              <a:rPr lang="en-US" altLang="pt-BR" sz="2200" dirty="0" smtClean="0"/>
              <a:t> </a:t>
            </a:r>
            <a:r>
              <a:rPr lang="en-US" altLang="pt-BR" sz="2200" dirty="0" err="1" smtClean="0"/>
              <a:t>definir</a:t>
            </a:r>
            <a:r>
              <a:rPr lang="en-US" altLang="pt-BR" sz="2200" dirty="0" smtClean="0"/>
              <a:t> e </a:t>
            </a:r>
            <a:r>
              <a:rPr lang="en-US" altLang="pt-BR" sz="2200" dirty="0" err="1" smtClean="0"/>
              <a:t>implementar</a:t>
            </a:r>
            <a:r>
              <a:rPr lang="en-US" altLang="pt-BR" sz="2200" dirty="0" smtClean="0"/>
              <a:t> </a:t>
            </a:r>
            <a:r>
              <a:rPr lang="en-US" altLang="pt-BR" sz="2200" dirty="0" err="1" smtClean="0"/>
              <a:t>uma</a:t>
            </a:r>
            <a:r>
              <a:rPr lang="en-US" altLang="pt-BR" sz="2200" dirty="0" smtClean="0"/>
              <a:t> </a:t>
            </a:r>
            <a:r>
              <a:rPr lang="en-US" altLang="pt-BR" sz="2200" dirty="0" err="1" smtClean="0"/>
              <a:t>metodologia</a:t>
            </a:r>
            <a:r>
              <a:rPr lang="en-US" altLang="pt-BR" sz="2200" dirty="0" smtClean="0"/>
              <a:t> para </a:t>
            </a:r>
            <a:r>
              <a:rPr lang="en-US" altLang="pt-BR" sz="2200" dirty="0" err="1" smtClean="0"/>
              <a:t>verificar</a:t>
            </a:r>
            <a:r>
              <a:rPr lang="en-US" altLang="pt-BR" sz="2200" dirty="0" smtClean="0"/>
              <a:t> a </a:t>
            </a:r>
            <a:r>
              <a:rPr lang="en-US" altLang="pt-BR" sz="2200" dirty="0" err="1" smtClean="0"/>
              <a:t>capacidade</a:t>
            </a:r>
            <a:r>
              <a:rPr lang="en-US" altLang="pt-BR" sz="2200" dirty="0" smtClean="0"/>
              <a:t> (</a:t>
            </a:r>
            <a:r>
              <a:rPr lang="en-US" altLang="pt-BR" sz="2200" i="1" dirty="0" smtClean="0"/>
              <a:t>capability</a:t>
            </a:r>
            <a:r>
              <a:rPr lang="en-US" altLang="pt-BR" sz="2200" dirty="0" smtClean="0"/>
              <a:t>) do </a:t>
            </a:r>
            <a:r>
              <a:rPr lang="en-US" altLang="pt-BR" sz="2200" dirty="0" err="1" smtClean="0"/>
              <a:t>sistema</a:t>
            </a:r>
            <a:r>
              <a:rPr lang="en-US" altLang="pt-BR" sz="2200" dirty="0" smtClean="0"/>
              <a:t> de </a:t>
            </a:r>
            <a:r>
              <a:rPr lang="en-US" altLang="pt-BR" sz="2200" dirty="0" err="1" smtClean="0"/>
              <a:t>medição</a:t>
            </a:r>
            <a:r>
              <a:rPr lang="en-US" altLang="pt-BR" sz="2200" dirty="0" smtClean="0"/>
              <a:t>;</a:t>
            </a:r>
          </a:p>
          <a:p>
            <a:pPr lvl="1" indent="-457200" algn="just" eaLnBrk="1" hangingPunct="1">
              <a:lnSpc>
                <a:spcPct val="90000"/>
              </a:lnSpc>
              <a:spcBef>
                <a:spcPts val="500"/>
              </a:spcBef>
              <a:buFont typeface="+mj-lt"/>
              <a:buAutoNum type="alphaLcParenR" startAt="4"/>
            </a:pPr>
            <a:r>
              <a:rPr lang="en-US" altLang="pt-BR" sz="2200" dirty="0" err="1" smtClean="0"/>
              <a:t>Os</a:t>
            </a:r>
            <a:r>
              <a:rPr lang="en-US" altLang="pt-BR" sz="2200" dirty="0" smtClean="0"/>
              <a:t> </a:t>
            </a:r>
            <a:r>
              <a:rPr lang="en-US" altLang="pt-BR" sz="2200" dirty="0" err="1" smtClean="0"/>
              <a:t>requisitos</a:t>
            </a:r>
            <a:r>
              <a:rPr lang="en-US" altLang="pt-BR" sz="2200" dirty="0" smtClean="0"/>
              <a:t> do </a:t>
            </a:r>
            <a:r>
              <a:rPr lang="en-US" altLang="pt-BR" sz="2200" dirty="0" err="1" smtClean="0"/>
              <a:t>cliente</a:t>
            </a:r>
            <a:r>
              <a:rPr lang="en-US" altLang="pt-BR" sz="2200" dirty="0" smtClean="0"/>
              <a:t>, se </a:t>
            </a:r>
            <a:r>
              <a:rPr lang="en-US" altLang="pt-BR" sz="2200" dirty="0" err="1" smtClean="0"/>
              <a:t>houver</a:t>
            </a:r>
            <a:r>
              <a:rPr lang="en-US" altLang="pt-BR" sz="2200" dirty="0" smtClean="0"/>
              <a:t>;</a:t>
            </a:r>
          </a:p>
          <a:p>
            <a:pPr lvl="1" indent="-457200" algn="just" eaLnBrk="1" hangingPunct="1">
              <a:lnSpc>
                <a:spcPct val="90000"/>
              </a:lnSpc>
              <a:spcBef>
                <a:spcPts val="500"/>
              </a:spcBef>
              <a:buFont typeface="+mj-lt"/>
              <a:buAutoNum type="alphaLcParenR" startAt="4"/>
            </a:pPr>
            <a:r>
              <a:rPr lang="en-US" altLang="pt-BR" sz="2200" dirty="0" smtClean="0"/>
              <a:t>A </a:t>
            </a:r>
            <a:r>
              <a:rPr lang="en-US" altLang="pt-BR" sz="2200" dirty="0" err="1" smtClean="0"/>
              <a:t>análise</a:t>
            </a:r>
            <a:r>
              <a:rPr lang="en-US" altLang="pt-BR" sz="2200" dirty="0" smtClean="0"/>
              <a:t> </a:t>
            </a:r>
            <a:r>
              <a:rPr lang="en-US" altLang="pt-BR" sz="2200" dirty="0" err="1" smtClean="0"/>
              <a:t>crítica</a:t>
            </a:r>
            <a:r>
              <a:rPr lang="en-US" altLang="pt-BR" sz="2200" dirty="0" smtClean="0"/>
              <a:t> dos </a:t>
            </a:r>
            <a:r>
              <a:rPr lang="en-US" altLang="pt-BR" sz="2200" dirty="0" err="1" smtClean="0"/>
              <a:t>registros</a:t>
            </a:r>
            <a:r>
              <a:rPr lang="en-US" altLang="pt-BR" sz="2200" dirty="0" smtClean="0"/>
              <a:t> </a:t>
            </a:r>
            <a:r>
              <a:rPr lang="en-US" altLang="pt-BR" sz="2200" dirty="0" err="1" smtClean="0"/>
              <a:t>relacionados</a:t>
            </a:r>
            <a:r>
              <a:rPr lang="en-US" altLang="pt-BR" sz="2200" dirty="0" smtClean="0"/>
              <a:t>.</a:t>
            </a:r>
          </a:p>
          <a:p>
            <a:pPr marL="0" lvl="1" algn="just" eaLnBrk="1" hangingPunct="1">
              <a:lnSpc>
                <a:spcPct val="90000"/>
              </a:lnSpc>
              <a:spcBef>
                <a:spcPts val="500"/>
              </a:spcBef>
            </a:pPr>
            <a:endParaRPr lang="en-US" altLang="pt-BR" sz="200" dirty="0" smtClean="0"/>
          </a:p>
          <a:p>
            <a:pPr marL="0" lvl="1" algn="just" eaLnBrk="1" hangingPunct="1">
              <a:lnSpc>
                <a:spcPct val="90000"/>
              </a:lnSpc>
              <a:spcBef>
                <a:spcPts val="500"/>
              </a:spcBef>
            </a:pPr>
            <a:r>
              <a:rPr lang="en-US" altLang="pt-BR" sz="2200" dirty="0" smtClean="0"/>
              <a:t>NOTA: A </a:t>
            </a:r>
            <a:r>
              <a:rPr lang="en-US" altLang="pt-BR" sz="2200" dirty="0" err="1" smtClean="0"/>
              <a:t>acreditação</a:t>
            </a:r>
            <a:r>
              <a:rPr lang="en-US" altLang="pt-BR" sz="2200" dirty="0" smtClean="0"/>
              <a:t> de </a:t>
            </a:r>
            <a:r>
              <a:rPr lang="en-US" altLang="pt-BR" sz="2200" dirty="0" err="1" smtClean="0"/>
              <a:t>terceira</a:t>
            </a:r>
            <a:r>
              <a:rPr lang="en-US" altLang="pt-BR" sz="2200" dirty="0" smtClean="0"/>
              <a:t> parte </a:t>
            </a:r>
            <a:r>
              <a:rPr lang="en-US" altLang="pt-BR" sz="2200" dirty="0" err="1" smtClean="0"/>
              <a:t>na</a:t>
            </a:r>
            <a:r>
              <a:rPr lang="en-US" altLang="pt-BR" sz="2200" dirty="0" smtClean="0"/>
              <a:t> ISO/IEC 17025 (</a:t>
            </a:r>
            <a:r>
              <a:rPr lang="en-US" altLang="pt-BR" sz="2200" dirty="0" err="1" smtClean="0"/>
              <a:t>ou</a:t>
            </a:r>
            <a:r>
              <a:rPr lang="en-US" altLang="pt-BR" sz="2200" dirty="0" smtClean="0"/>
              <a:t> </a:t>
            </a:r>
            <a:r>
              <a:rPr lang="en-US" altLang="pt-BR" sz="2200" dirty="0" err="1" smtClean="0"/>
              <a:t>equivalente</a:t>
            </a:r>
            <a:r>
              <a:rPr lang="en-US" altLang="pt-BR" sz="2200" dirty="0" smtClean="0"/>
              <a:t>) </a:t>
            </a:r>
            <a:r>
              <a:rPr lang="en-US" altLang="pt-BR" sz="2200" dirty="0" err="1" smtClean="0"/>
              <a:t>pode</a:t>
            </a:r>
            <a:r>
              <a:rPr lang="en-US" altLang="pt-BR" sz="2200" dirty="0" smtClean="0"/>
              <a:t> </a:t>
            </a:r>
            <a:r>
              <a:rPr lang="en-US" altLang="pt-BR" sz="2200" dirty="0" err="1" smtClean="0"/>
              <a:t>ser</a:t>
            </a:r>
            <a:r>
              <a:rPr lang="en-US" altLang="pt-BR" sz="2200" dirty="0" smtClean="0"/>
              <a:t> </a:t>
            </a:r>
            <a:r>
              <a:rPr lang="en-US" altLang="pt-BR" sz="2200" dirty="0" err="1" smtClean="0"/>
              <a:t>utilizada</a:t>
            </a:r>
            <a:r>
              <a:rPr lang="en-US" altLang="pt-BR" sz="2200" dirty="0" smtClean="0"/>
              <a:t> para </a:t>
            </a:r>
            <a:r>
              <a:rPr lang="en-US" altLang="pt-BR" sz="2200" dirty="0" err="1" smtClean="0"/>
              <a:t>demonstrar</a:t>
            </a:r>
            <a:r>
              <a:rPr lang="en-US" altLang="pt-BR" sz="2200" dirty="0" smtClean="0"/>
              <a:t> a </a:t>
            </a:r>
            <a:r>
              <a:rPr lang="en-US" altLang="pt-BR" sz="2200" dirty="0" err="1" smtClean="0"/>
              <a:t>conformidade</a:t>
            </a:r>
            <a:r>
              <a:rPr lang="en-US" altLang="pt-BR" sz="2200" dirty="0" smtClean="0"/>
              <a:t> do </a:t>
            </a:r>
            <a:r>
              <a:rPr lang="en-US" altLang="pt-BR" sz="2200" dirty="0" err="1" smtClean="0"/>
              <a:t>laboratório</a:t>
            </a:r>
            <a:r>
              <a:rPr lang="en-US" altLang="pt-BR" sz="2200" dirty="0" smtClean="0"/>
              <a:t> </a:t>
            </a:r>
            <a:r>
              <a:rPr lang="en-US" altLang="pt-BR" sz="2200" dirty="0" err="1" smtClean="0"/>
              <a:t>interno</a:t>
            </a:r>
            <a:r>
              <a:rPr lang="en-US" altLang="pt-BR" sz="2200" dirty="0" smtClean="0"/>
              <a:t> da </a:t>
            </a:r>
            <a:r>
              <a:rPr lang="en-US" altLang="pt-BR" sz="2200" dirty="0" err="1" smtClean="0"/>
              <a:t>organização</a:t>
            </a:r>
            <a:r>
              <a:rPr lang="en-US" altLang="pt-BR" sz="2200" dirty="0" smtClean="0"/>
              <a:t> a </a:t>
            </a:r>
            <a:r>
              <a:rPr lang="en-US" altLang="pt-BR" sz="2200" dirty="0" err="1" smtClean="0"/>
              <a:t>este</a:t>
            </a:r>
            <a:r>
              <a:rPr lang="en-US" altLang="pt-BR" sz="2200" dirty="0" smtClean="0"/>
              <a:t> </a:t>
            </a:r>
            <a:r>
              <a:rPr lang="en-US" altLang="pt-BR" sz="2200" dirty="0" err="1" smtClean="0"/>
              <a:t>requisito</a:t>
            </a:r>
            <a:r>
              <a:rPr lang="en-US" altLang="pt-BR" sz="2200" dirty="0"/>
              <a:t>.</a:t>
            </a:r>
            <a:endParaRPr lang="en-US" altLang="pt-BR" sz="2200" dirty="0" smtClean="0"/>
          </a:p>
        </p:txBody>
      </p:sp>
    </p:spTree>
    <p:extLst>
      <p:ext uri="{BB962C8B-B14F-4D97-AF65-F5344CB8AC3E}">
        <p14:creationId xmlns:p14="http://schemas.microsoft.com/office/powerpoint/2010/main" val="3887347498"/>
      </p:ext>
    </p:extLst>
  </p:cSld>
  <p:clrMapOvr>
    <a:masterClrMapping/>
  </p:clrMapOvr>
  <p:transition spd="med">
    <p:wedg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600" b="1" dirty="0" smtClean="0"/>
              <a:t>7.1.5.3.2 – </a:t>
            </a:r>
            <a:r>
              <a:rPr lang="en-US" altLang="pt-BR" sz="2600" b="1" dirty="0" err="1" smtClean="0"/>
              <a:t>Laboratório</a:t>
            </a:r>
            <a:r>
              <a:rPr lang="en-US" altLang="pt-BR" sz="2600" b="1" dirty="0" smtClean="0"/>
              <a:t> </a:t>
            </a:r>
            <a:r>
              <a:rPr lang="en-US" altLang="pt-BR" sz="2600" b="1" dirty="0" err="1" smtClean="0"/>
              <a:t>Externo</a:t>
            </a:r>
            <a:endParaRPr lang="en-US" altLang="pt-BR" sz="2600" b="1" dirty="0" smtClean="0"/>
          </a:p>
          <a:p>
            <a:pPr marL="0" lvl="1" algn="just" eaLnBrk="1" hangingPunct="1">
              <a:lnSpc>
                <a:spcPct val="90000"/>
              </a:lnSpc>
              <a:spcBef>
                <a:spcPts val="500"/>
              </a:spcBef>
              <a:buFont typeface="Arial" pitchFamily="34" charset="0"/>
              <a:buNone/>
            </a:pPr>
            <a:endParaRPr lang="en-US" altLang="pt-BR" sz="400" dirty="0" smtClean="0"/>
          </a:p>
          <a:p>
            <a:pPr marL="0" lvl="1" algn="just" eaLnBrk="1" hangingPunct="1">
              <a:lnSpc>
                <a:spcPct val="90000"/>
              </a:lnSpc>
              <a:spcBef>
                <a:spcPts val="500"/>
              </a:spcBef>
            </a:pPr>
            <a:r>
              <a:rPr lang="en-US" altLang="pt-BR" sz="2200" dirty="0" smtClean="0"/>
              <a:t>As </a:t>
            </a:r>
            <a:r>
              <a:rPr lang="en-US" altLang="pt-BR" sz="2200" dirty="0" err="1" smtClean="0"/>
              <a:t>instalações</a:t>
            </a:r>
            <a:r>
              <a:rPr lang="en-US" altLang="pt-BR" sz="2200" dirty="0" smtClean="0"/>
              <a:t> do </a:t>
            </a:r>
            <a:r>
              <a:rPr lang="en-US" altLang="pt-BR" sz="2200" dirty="0" err="1" smtClean="0"/>
              <a:t>laboratório</a:t>
            </a:r>
            <a:r>
              <a:rPr lang="en-US" altLang="pt-BR" sz="2200" dirty="0" smtClean="0"/>
              <a:t> </a:t>
            </a:r>
            <a:r>
              <a:rPr lang="en-US" altLang="pt-BR" sz="2200" dirty="0" err="1" smtClean="0"/>
              <a:t>externo</a:t>
            </a:r>
            <a:r>
              <a:rPr lang="en-US" altLang="pt-BR" sz="2200" dirty="0" smtClean="0"/>
              <a:t>/</a:t>
            </a:r>
            <a:r>
              <a:rPr lang="en-US" altLang="pt-BR" sz="2200" dirty="0" err="1" smtClean="0"/>
              <a:t>comercial</a:t>
            </a:r>
            <a:r>
              <a:rPr lang="en-US" altLang="pt-BR" sz="2200" dirty="0" smtClean="0"/>
              <a:t>/</a:t>
            </a:r>
            <a:r>
              <a:rPr lang="en-US" altLang="pt-BR" sz="2200" dirty="0" err="1" smtClean="0"/>
              <a:t>independente</a:t>
            </a:r>
            <a:r>
              <a:rPr lang="en-US" altLang="pt-BR" sz="2200" dirty="0" smtClean="0"/>
              <a:t> </a:t>
            </a:r>
            <a:r>
              <a:rPr lang="en-US" altLang="pt-BR" sz="2200" dirty="0" err="1" smtClean="0"/>
              <a:t>usadas</a:t>
            </a:r>
            <a:r>
              <a:rPr lang="en-US" altLang="pt-BR" sz="2200" dirty="0" smtClean="0"/>
              <a:t> para </a:t>
            </a:r>
            <a:r>
              <a:rPr lang="en-US" altLang="pt-BR" sz="2200" dirty="0" err="1" smtClean="0"/>
              <a:t>os</a:t>
            </a:r>
            <a:r>
              <a:rPr lang="en-US" altLang="pt-BR" sz="2200" dirty="0" smtClean="0"/>
              <a:t> </a:t>
            </a:r>
            <a:r>
              <a:rPr lang="en-US" altLang="pt-BR" sz="2200" dirty="0" err="1" smtClean="0"/>
              <a:t>serviços</a:t>
            </a:r>
            <a:r>
              <a:rPr lang="en-US" altLang="pt-BR" sz="2200" dirty="0" smtClean="0"/>
              <a:t> de </a:t>
            </a:r>
            <a:r>
              <a:rPr lang="en-US" altLang="pt-BR" sz="2200" dirty="0" err="1" smtClean="0"/>
              <a:t>inspeção</a:t>
            </a:r>
            <a:r>
              <a:rPr lang="en-US" altLang="pt-BR" sz="2200" dirty="0" smtClean="0"/>
              <a:t>, teste </a:t>
            </a:r>
            <a:r>
              <a:rPr lang="en-US" altLang="pt-BR" sz="2200" dirty="0" err="1" smtClean="0"/>
              <a:t>ou</a:t>
            </a:r>
            <a:r>
              <a:rPr lang="en-US" altLang="pt-BR" sz="2200" dirty="0" smtClean="0"/>
              <a:t> </a:t>
            </a:r>
            <a:r>
              <a:rPr lang="en-US" altLang="pt-BR" sz="2200" dirty="0" err="1" smtClean="0"/>
              <a:t>calibração</a:t>
            </a:r>
            <a:r>
              <a:rPr lang="en-US" altLang="pt-BR" sz="2200" dirty="0" smtClean="0"/>
              <a:t> pela </a:t>
            </a:r>
            <a:r>
              <a:rPr lang="en-US" altLang="pt-BR" sz="2200" dirty="0" err="1" smtClean="0"/>
              <a:t>organização</a:t>
            </a:r>
            <a:r>
              <a:rPr lang="en-US" altLang="pt-BR" sz="2200" dirty="0" smtClean="0"/>
              <a:t>, </a:t>
            </a:r>
            <a:r>
              <a:rPr lang="en-US" altLang="pt-BR" sz="2200" dirty="0" err="1" smtClean="0"/>
              <a:t>devem</a:t>
            </a:r>
            <a:r>
              <a:rPr lang="en-US" altLang="pt-BR" sz="2200" dirty="0" smtClean="0"/>
              <a:t> </a:t>
            </a:r>
            <a:r>
              <a:rPr lang="en-US" altLang="pt-BR" sz="2200" dirty="0" err="1" smtClean="0"/>
              <a:t>ter</a:t>
            </a:r>
            <a:r>
              <a:rPr lang="en-US" altLang="pt-BR" sz="2200" dirty="0" smtClean="0"/>
              <a:t> o </a:t>
            </a:r>
            <a:r>
              <a:rPr lang="en-US" altLang="pt-BR" sz="2200" dirty="0" err="1" smtClean="0"/>
              <a:t>escopo</a:t>
            </a:r>
            <a:r>
              <a:rPr lang="en-US" altLang="pt-BR" sz="2200" dirty="0" smtClean="0"/>
              <a:t> do </a:t>
            </a:r>
            <a:r>
              <a:rPr lang="en-US" altLang="pt-BR" sz="2200" dirty="0" err="1" smtClean="0"/>
              <a:t>laboratório</a:t>
            </a:r>
            <a:r>
              <a:rPr lang="en-US" altLang="pt-BR" sz="2200" dirty="0" smtClean="0"/>
              <a:t> </a:t>
            </a:r>
            <a:r>
              <a:rPr lang="en-US" altLang="pt-BR" sz="2200" dirty="0" err="1" smtClean="0"/>
              <a:t>definido</a:t>
            </a:r>
            <a:r>
              <a:rPr lang="en-US" altLang="pt-BR" sz="2200" dirty="0" smtClean="0"/>
              <a:t> que </a:t>
            </a:r>
            <a:r>
              <a:rPr lang="en-US" altLang="pt-BR" sz="2200" dirty="0" err="1" smtClean="0"/>
              <a:t>inclua</a:t>
            </a:r>
            <a:r>
              <a:rPr lang="en-US" altLang="pt-BR" sz="2200" dirty="0" smtClean="0"/>
              <a:t> a </a:t>
            </a:r>
            <a:r>
              <a:rPr lang="en-US" altLang="pt-BR" sz="2200" dirty="0" err="1" smtClean="0"/>
              <a:t>capacidade</a:t>
            </a:r>
            <a:r>
              <a:rPr lang="en-US" altLang="pt-BR" sz="2200" dirty="0" smtClean="0"/>
              <a:t> (</a:t>
            </a:r>
            <a:r>
              <a:rPr lang="en-US" altLang="pt-BR" sz="2200" i="1" dirty="0" smtClean="0"/>
              <a:t>capability</a:t>
            </a:r>
            <a:r>
              <a:rPr lang="en-US" altLang="pt-BR" sz="2200" dirty="0" smtClean="0"/>
              <a:t>) para </a:t>
            </a:r>
            <a:r>
              <a:rPr lang="en-US" altLang="pt-BR" sz="2200" dirty="0" err="1" smtClean="0"/>
              <a:t>realizar</a:t>
            </a:r>
            <a:r>
              <a:rPr lang="en-US" altLang="pt-BR" sz="2200" dirty="0" smtClean="0"/>
              <a:t> a </a:t>
            </a:r>
            <a:r>
              <a:rPr lang="en-US" altLang="pt-BR" sz="2200" dirty="0" err="1" smtClean="0"/>
              <a:t>requerida</a:t>
            </a:r>
            <a:r>
              <a:rPr lang="en-US" altLang="pt-BR" sz="2200" dirty="0" smtClean="0"/>
              <a:t> </a:t>
            </a:r>
            <a:r>
              <a:rPr lang="en-US" altLang="pt-BR" sz="2200" dirty="0" err="1" smtClean="0"/>
              <a:t>inspeção</a:t>
            </a:r>
            <a:r>
              <a:rPr lang="en-US" altLang="pt-BR" sz="2200" dirty="0" smtClean="0"/>
              <a:t>, teste </a:t>
            </a:r>
            <a:r>
              <a:rPr lang="en-US" altLang="pt-BR" sz="2200" dirty="0" err="1" smtClean="0"/>
              <a:t>ou</a:t>
            </a:r>
            <a:r>
              <a:rPr lang="en-US" altLang="pt-BR" sz="2200" dirty="0" smtClean="0"/>
              <a:t> </a:t>
            </a:r>
            <a:r>
              <a:rPr lang="en-US" altLang="pt-BR" sz="2200" dirty="0" err="1" smtClean="0"/>
              <a:t>calibração</a:t>
            </a:r>
            <a:r>
              <a:rPr lang="en-US" altLang="pt-BR" sz="2200" dirty="0" smtClean="0"/>
              <a:t>, e </a:t>
            </a:r>
            <a:r>
              <a:rPr lang="en-US" altLang="pt-BR" sz="2200" dirty="0" err="1" smtClean="0"/>
              <a:t>também</a:t>
            </a:r>
            <a:r>
              <a:rPr lang="en-US" altLang="pt-BR" sz="2200" dirty="0" smtClean="0"/>
              <a:t>:</a:t>
            </a:r>
          </a:p>
          <a:p>
            <a:pPr marL="342900" lvl="1" indent="-342900" algn="just" eaLnBrk="1" hangingPunct="1">
              <a:lnSpc>
                <a:spcPct val="90000"/>
              </a:lnSpc>
              <a:spcBef>
                <a:spcPts val="500"/>
              </a:spcBef>
              <a:buFontTx/>
              <a:buChar char="-"/>
            </a:pPr>
            <a:r>
              <a:rPr lang="en-US" altLang="pt-BR" sz="2200" dirty="0" smtClean="0"/>
              <a:t>O </a:t>
            </a:r>
            <a:r>
              <a:rPr lang="en-US" altLang="pt-BR" sz="2200" dirty="0" err="1" smtClean="0"/>
              <a:t>laboratório</a:t>
            </a:r>
            <a:r>
              <a:rPr lang="en-US" altLang="pt-BR" sz="2200" dirty="0" smtClean="0"/>
              <a:t> </a:t>
            </a:r>
            <a:r>
              <a:rPr lang="en-US" altLang="pt-BR" sz="2200" dirty="0" err="1" smtClean="0"/>
              <a:t>deve</a:t>
            </a:r>
            <a:r>
              <a:rPr lang="en-US" altLang="pt-BR" sz="2200" dirty="0" smtClean="0"/>
              <a:t> </a:t>
            </a:r>
            <a:r>
              <a:rPr lang="en-US" altLang="pt-BR" sz="2200" dirty="0" err="1" smtClean="0"/>
              <a:t>ser</a:t>
            </a:r>
            <a:r>
              <a:rPr lang="en-US" altLang="pt-BR" sz="2200" dirty="0" smtClean="0"/>
              <a:t> </a:t>
            </a:r>
            <a:r>
              <a:rPr lang="en-US" altLang="pt-BR" sz="2200" dirty="0" err="1" smtClean="0"/>
              <a:t>acreditado</a:t>
            </a:r>
            <a:r>
              <a:rPr lang="en-US" altLang="pt-BR" sz="2200" dirty="0" smtClean="0"/>
              <a:t> </a:t>
            </a:r>
            <a:r>
              <a:rPr lang="en-US" altLang="pt-BR" sz="2200" dirty="0" err="1" smtClean="0"/>
              <a:t>na</a:t>
            </a:r>
            <a:r>
              <a:rPr lang="en-US" altLang="pt-BR" sz="2200" dirty="0" smtClean="0"/>
              <a:t> ISO/IEC 17025 </a:t>
            </a:r>
            <a:r>
              <a:rPr lang="en-US" altLang="pt-BR" sz="2200" dirty="0" err="1" smtClean="0"/>
              <a:t>ou</a:t>
            </a:r>
            <a:r>
              <a:rPr lang="en-US" altLang="pt-BR" sz="2200" dirty="0" smtClean="0"/>
              <a:t> </a:t>
            </a:r>
            <a:r>
              <a:rPr lang="en-US" altLang="pt-BR" sz="2200" dirty="0" err="1" smtClean="0"/>
              <a:t>equivalente</a:t>
            </a:r>
            <a:r>
              <a:rPr lang="en-US" altLang="pt-BR" sz="2200" dirty="0" smtClean="0"/>
              <a:t> </a:t>
            </a:r>
            <a:r>
              <a:rPr lang="en-US" altLang="pt-BR" sz="2200" dirty="0" err="1" smtClean="0"/>
              <a:t>nacional</a:t>
            </a:r>
            <a:r>
              <a:rPr lang="en-US" altLang="pt-BR" sz="2200" dirty="0" smtClean="0"/>
              <a:t> e </a:t>
            </a:r>
            <a:r>
              <a:rPr lang="en-US" altLang="pt-BR" sz="2200" dirty="0" err="1" smtClean="0"/>
              <a:t>incluir</a:t>
            </a:r>
            <a:r>
              <a:rPr lang="en-US" altLang="pt-BR" sz="2200" dirty="0" smtClean="0"/>
              <a:t> o </a:t>
            </a:r>
            <a:r>
              <a:rPr lang="en-US" altLang="pt-BR" sz="2200" dirty="0" err="1" smtClean="0"/>
              <a:t>serviço</a:t>
            </a:r>
            <a:r>
              <a:rPr lang="en-US" altLang="pt-BR" sz="2200" dirty="0" smtClean="0"/>
              <a:t> de </a:t>
            </a:r>
            <a:r>
              <a:rPr lang="en-US" altLang="pt-BR" sz="2200" dirty="0" err="1" smtClean="0"/>
              <a:t>calibração</a:t>
            </a:r>
            <a:r>
              <a:rPr lang="en-US" altLang="pt-BR" sz="2200" dirty="0" smtClean="0"/>
              <a:t>, teste </a:t>
            </a:r>
            <a:r>
              <a:rPr lang="en-US" altLang="pt-BR" sz="2200" dirty="0" err="1" smtClean="0"/>
              <a:t>ou</a:t>
            </a:r>
            <a:r>
              <a:rPr lang="en-US" altLang="pt-BR" sz="2200" dirty="0" smtClean="0"/>
              <a:t> </a:t>
            </a:r>
            <a:r>
              <a:rPr lang="en-US" altLang="pt-BR" sz="2200" dirty="0" err="1" smtClean="0"/>
              <a:t>inspeção</a:t>
            </a:r>
            <a:r>
              <a:rPr lang="en-US" altLang="pt-BR" sz="2200" dirty="0" smtClean="0"/>
              <a:t> </a:t>
            </a:r>
            <a:r>
              <a:rPr lang="en-US" altLang="pt-BR" sz="2200" dirty="0" err="1" smtClean="0"/>
              <a:t>relevante</a:t>
            </a:r>
            <a:r>
              <a:rPr lang="en-US" altLang="pt-BR" sz="2200" dirty="0" smtClean="0"/>
              <a:t> no </a:t>
            </a:r>
            <a:r>
              <a:rPr lang="en-US" altLang="pt-BR" sz="2200" dirty="0" err="1" smtClean="0"/>
              <a:t>escopo</a:t>
            </a:r>
            <a:r>
              <a:rPr lang="en-US" altLang="pt-BR" sz="2200" dirty="0" smtClean="0"/>
              <a:t> de </a:t>
            </a:r>
            <a:r>
              <a:rPr lang="en-US" altLang="pt-BR" sz="2200" dirty="0" err="1" smtClean="0"/>
              <a:t>acreditação</a:t>
            </a:r>
            <a:r>
              <a:rPr lang="en-US" altLang="pt-BR" sz="2200" dirty="0" smtClean="0"/>
              <a:t> (</a:t>
            </a:r>
            <a:r>
              <a:rPr lang="en-US" altLang="pt-BR" sz="2200" dirty="0" err="1" smtClean="0"/>
              <a:t>certificado</a:t>
            </a:r>
            <a:r>
              <a:rPr lang="en-US" altLang="pt-BR" sz="2200" dirty="0" smtClean="0"/>
              <a:t>), o </a:t>
            </a:r>
            <a:r>
              <a:rPr lang="en-US" altLang="pt-BR" sz="2200" dirty="0" err="1" smtClean="0"/>
              <a:t>certificado</a:t>
            </a:r>
            <a:r>
              <a:rPr lang="en-US" altLang="pt-BR" sz="2200" dirty="0" smtClean="0"/>
              <a:t> de </a:t>
            </a:r>
            <a:r>
              <a:rPr lang="en-US" altLang="pt-BR" sz="2200" dirty="0" err="1" smtClean="0"/>
              <a:t>calibração</a:t>
            </a:r>
            <a:r>
              <a:rPr lang="en-US" altLang="pt-BR" sz="2200" dirty="0" smtClean="0"/>
              <a:t> </a:t>
            </a:r>
            <a:r>
              <a:rPr lang="en-US" altLang="pt-BR" sz="2200" dirty="0" err="1" smtClean="0"/>
              <a:t>ou</a:t>
            </a:r>
            <a:r>
              <a:rPr lang="en-US" altLang="pt-BR" sz="2200" dirty="0" smtClean="0"/>
              <a:t> </a:t>
            </a:r>
            <a:r>
              <a:rPr lang="en-US" altLang="pt-BR" sz="2200" dirty="0" err="1" smtClean="0"/>
              <a:t>relatório</a:t>
            </a:r>
            <a:r>
              <a:rPr lang="en-US" altLang="pt-BR" sz="2200" dirty="0" smtClean="0"/>
              <a:t> de teste </a:t>
            </a:r>
            <a:r>
              <a:rPr lang="en-US" altLang="pt-BR" sz="2200" dirty="0" err="1" smtClean="0"/>
              <a:t>deve</a:t>
            </a:r>
            <a:r>
              <a:rPr lang="en-US" altLang="pt-BR" sz="2200" dirty="0" smtClean="0"/>
              <a:t> </a:t>
            </a:r>
            <a:r>
              <a:rPr lang="en-US" altLang="pt-BR" sz="2200" dirty="0" err="1" smtClean="0"/>
              <a:t>incluir</a:t>
            </a:r>
            <a:r>
              <a:rPr lang="en-US" altLang="pt-BR" sz="2200" dirty="0" smtClean="0"/>
              <a:t> a </a:t>
            </a:r>
            <a:r>
              <a:rPr lang="en-US" altLang="pt-BR" sz="2200" dirty="0" err="1" smtClean="0"/>
              <a:t>marca</a:t>
            </a:r>
            <a:r>
              <a:rPr lang="en-US" altLang="pt-BR" sz="2200" dirty="0" smtClean="0"/>
              <a:t> de um </a:t>
            </a:r>
            <a:r>
              <a:rPr lang="en-US" altLang="pt-BR" sz="2200" dirty="0" err="1" smtClean="0"/>
              <a:t>organismo</a:t>
            </a:r>
            <a:r>
              <a:rPr lang="en-US" altLang="pt-BR" sz="2200" dirty="0" smtClean="0"/>
              <a:t> de </a:t>
            </a:r>
            <a:r>
              <a:rPr lang="en-US" altLang="pt-BR" sz="2200" dirty="0" err="1" smtClean="0"/>
              <a:t>acreditação</a:t>
            </a:r>
            <a:r>
              <a:rPr lang="en-US" altLang="pt-BR" sz="2200" dirty="0" smtClean="0"/>
              <a:t> </a:t>
            </a:r>
            <a:r>
              <a:rPr lang="en-US" altLang="pt-BR" sz="2200" dirty="0" err="1" smtClean="0"/>
              <a:t>nacional</a:t>
            </a:r>
            <a:r>
              <a:rPr lang="en-US" altLang="pt-BR" sz="2200" dirty="0" smtClean="0"/>
              <a:t>; </a:t>
            </a:r>
            <a:r>
              <a:rPr lang="en-US" altLang="pt-BR" sz="2200" dirty="0" err="1" smtClean="0"/>
              <a:t>ou</a:t>
            </a:r>
            <a:endParaRPr lang="en-US" altLang="pt-BR" sz="2200" dirty="0" smtClean="0"/>
          </a:p>
          <a:p>
            <a:pPr marL="342900" lvl="1" indent="-342900" algn="just" eaLnBrk="1" hangingPunct="1">
              <a:lnSpc>
                <a:spcPct val="90000"/>
              </a:lnSpc>
              <a:spcBef>
                <a:spcPts val="500"/>
              </a:spcBef>
              <a:buFontTx/>
              <a:buChar char="-"/>
            </a:pPr>
            <a:r>
              <a:rPr lang="en-US" altLang="pt-BR" sz="2200" dirty="0" err="1" smtClean="0"/>
              <a:t>Deve</a:t>
            </a:r>
            <a:r>
              <a:rPr lang="en-US" altLang="pt-BR" sz="2200" dirty="0" smtClean="0"/>
              <a:t> </a:t>
            </a:r>
            <a:r>
              <a:rPr lang="en-US" altLang="pt-BR" sz="2200" dirty="0" err="1" smtClean="0"/>
              <a:t>haver</a:t>
            </a:r>
            <a:r>
              <a:rPr lang="en-US" altLang="pt-BR" sz="2200" dirty="0" smtClean="0"/>
              <a:t> </a:t>
            </a:r>
            <a:r>
              <a:rPr lang="en-US" altLang="pt-BR" sz="2200" dirty="0" err="1" smtClean="0"/>
              <a:t>evidêcias</a:t>
            </a:r>
            <a:r>
              <a:rPr lang="en-US" altLang="pt-BR" sz="2200" dirty="0" smtClean="0"/>
              <a:t> de que o </a:t>
            </a:r>
            <a:r>
              <a:rPr lang="en-US" altLang="pt-BR" sz="2200" dirty="0" err="1" smtClean="0"/>
              <a:t>laboratório</a:t>
            </a:r>
            <a:r>
              <a:rPr lang="en-US" altLang="pt-BR" sz="2200" dirty="0" smtClean="0"/>
              <a:t> </a:t>
            </a:r>
            <a:r>
              <a:rPr lang="en-US" altLang="pt-BR" sz="2200" dirty="0" err="1" smtClean="0"/>
              <a:t>externo</a:t>
            </a:r>
            <a:r>
              <a:rPr lang="en-US" altLang="pt-BR" sz="2200" dirty="0" smtClean="0"/>
              <a:t> e </a:t>
            </a:r>
            <a:r>
              <a:rPr lang="en-US" altLang="pt-BR" sz="2200" dirty="0" err="1" smtClean="0"/>
              <a:t>aceitável</a:t>
            </a:r>
            <a:r>
              <a:rPr lang="en-US" altLang="pt-BR" sz="2200" dirty="0" smtClean="0"/>
              <a:t> para o </a:t>
            </a:r>
            <a:r>
              <a:rPr lang="en-US" altLang="pt-BR" sz="2200" dirty="0" err="1" smtClean="0"/>
              <a:t>cliente</a:t>
            </a:r>
            <a:r>
              <a:rPr lang="en-US" altLang="pt-BR" sz="2200" dirty="0" smtClean="0"/>
              <a:t>.</a:t>
            </a:r>
          </a:p>
        </p:txBody>
      </p:sp>
    </p:spTree>
    <p:extLst>
      <p:ext uri="{BB962C8B-B14F-4D97-AF65-F5344CB8AC3E}">
        <p14:creationId xmlns:p14="http://schemas.microsoft.com/office/powerpoint/2010/main" val="1801201427"/>
      </p:ext>
    </p:extLst>
  </p:cSld>
  <p:clrMapOvr>
    <a:masterClrMapping/>
  </p:clrMapOvr>
  <p:transition spd="med">
    <p:wedg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600" b="1" dirty="0" smtClean="0"/>
              <a:t>7.1.5.3.2 – </a:t>
            </a:r>
            <a:r>
              <a:rPr lang="en-US" altLang="pt-BR" sz="2600" b="1" dirty="0" err="1" smtClean="0"/>
              <a:t>Laboratório</a:t>
            </a:r>
            <a:r>
              <a:rPr lang="en-US" altLang="pt-BR" sz="2600" b="1" dirty="0" smtClean="0"/>
              <a:t> </a:t>
            </a:r>
            <a:r>
              <a:rPr lang="en-US" altLang="pt-BR" sz="2600" b="1" dirty="0" err="1" smtClean="0"/>
              <a:t>Externo</a:t>
            </a:r>
            <a:endParaRPr lang="en-US" altLang="pt-BR" sz="2600" b="1" dirty="0" smtClean="0"/>
          </a:p>
          <a:p>
            <a:pPr marL="0" lvl="1" algn="just" eaLnBrk="1" hangingPunct="1">
              <a:lnSpc>
                <a:spcPct val="90000"/>
              </a:lnSpc>
              <a:spcBef>
                <a:spcPts val="500"/>
              </a:spcBef>
              <a:buFont typeface="Arial" pitchFamily="34" charset="0"/>
              <a:buNone/>
            </a:pPr>
            <a:endParaRPr lang="en-US" altLang="pt-BR" sz="200" dirty="0" smtClean="0"/>
          </a:p>
          <a:p>
            <a:pPr marL="0" lvl="1" algn="just" eaLnBrk="1" hangingPunct="1">
              <a:lnSpc>
                <a:spcPct val="90000"/>
              </a:lnSpc>
              <a:spcBef>
                <a:spcPts val="500"/>
              </a:spcBef>
            </a:pPr>
            <a:r>
              <a:rPr lang="en-US" altLang="pt-BR" sz="2200" dirty="0" smtClean="0"/>
              <a:t>NOTA: </a:t>
            </a:r>
            <a:r>
              <a:rPr lang="en-US" altLang="pt-BR" sz="2200" dirty="0" err="1" smtClean="0"/>
              <a:t>Esta</a:t>
            </a:r>
            <a:r>
              <a:rPr lang="en-US" altLang="pt-BR" sz="2200" dirty="0" smtClean="0"/>
              <a:t> </a:t>
            </a:r>
            <a:r>
              <a:rPr lang="en-US" altLang="pt-BR" sz="2200" dirty="0" err="1" smtClean="0"/>
              <a:t>evidência</a:t>
            </a:r>
            <a:r>
              <a:rPr lang="en-US" altLang="pt-BR" sz="2200" dirty="0" smtClean="0"/>
              <a:t> </a:t>
            </a:r>
            <a:r>
              <a:rPr lang="en-US" altLang="pt-BR" sz="2200" dirty="0" err="1" smtClean="0"/>
              <a:t>pode</a:t>
            </a:r>
            <a:r>
              <a:rPr lang="en-US" altLang="pt-BR" sz="2200" dirty="0" smtClean="0"/>
              <a:t> </a:t>
            </a:r>
            <a:r>
              <a:rPr lang="en-US" altLang="pt-BR" sz="2200" dirty="0" err="1" smtClean="0"/>
              <a:t>ser</a:t>
            </a:r>
            <a:r>
              <a:rPr lang="en-US" altLang="pt-BR" sz="2200" dirty="0" smtClean="0"/>
              <a:t> </a:t>
            </a:r>
            <a:r>
              <a:rPr lang="en-US" altLang="pt-BR" sz="2200" dirty="0" err="1" smtClean="0"/>
              <a:t>demonstrada</a:t>
            </a:r>
            <a:r>
              <a:rPr lang="en-US" altLang="pt-BR" sz="2200" dirty="0" smtClean="0"/>
              <a:t>, </a:t>
            </a:r>
            <a:r>
              <a:rPr lang="en-US" altLang="pt-BR" sz="2200" dirty="0" err="1" smtClean="0"/>
              <a:t>por</a:t>
            </a:r>
            <a:r>
              <a:rPr lang="en-US" altLang="pt-BR" sz="2200" dirty="0" smtClean="0"/>
              <a:t> </a:t>
            </a:r>
            <a:r>
              <a:rPr lang="en-US" altLang="pt-BR" sz="2200" dirty="0" err="1" smtClean="0"/>
              <a:t>exemplo</a:t>
            </a:r>
            <a:r>
              <a:rPr lang="en-US" altLang="pt-BR" sz="2200" dirty="0" smtClean="0"/>
              <a:t>, pela </a:t>
            </a:r>
            <a:r>
              <a:rPr lang="en-US" altLang="pt-BR" sz="2200" dirty="0" err="1" smtClean="0"/>
              <a:t>avaliação</a:t>
            </a:r>
            <a:r>
              <a:rPr lang="en-US" altLang="pt-BR" sz="2200" dirty="0" smtClean="0"/>
              <a:t> do </a:t>
            </a:r>
            <a:r>
              <a:rPr lang="en-US" altLang="pt-BR" sz="2200" dirty="0" err="1" smtClean="0"/>
              <a:t>cliente</a:t>
            </a:r>
            <a:r>
              <a:rPr lang="en-US" altLang="pt-BR" sz="2200" dirty="0" smtClean="0"/>
              <a:t>, </a:t>
            </a:r>
            <a:r>
              <a:rPr lang="en-US" altLang="pt-BR" sz="2200" dirty="0" err="1" smtClean="0"/>
              <a:t>ou</a:t>
            </a:r>
            <a:r>
              <a:rPr lang="en-US" altLang="pt-BR" sz="2200" dirty="0" smtClean="0"/>
              <a:t> </a:t>
            </a:r>
            <a:r>
              <a:rPr lang="en-US" altLang="pt-BR" sz="2200" dirty="0" err="1" smtClean="0"/>
              <a:t>por</a:t>
            </a:r>
            <a:r>
              <a:rPr lang="en-US" altLang="pt-BR" sz="2200" dirty="0" smtClean="0"/>
              <a:t> </a:t>
            </a:r>
            <a:r>
              <a:rPr lang="en-US" altLang="pt-BR" sz="2200" dirty="0" err="1" smtClean="0"/>
              <a:t>uma</a:t>
            </a:r>
            <a:r>
              <a:rPr lang="en-US" altLang="pt-BR" sz="2200" dirty="0" smtClean="0"/>
              <a:t> </a:t>
            </a:r>
            <a:r>
              <a:rPr lang="en-US" altLang="pt-BR" sz="2200" dirty="0" err="1" smtClean="0"/>
              <a:t>avaliação</a:t>
            </a:r>
            <a:r>
              <a:rPr lang="en-US" altLang="pt-BR" sz="2200" dirty="0" smtClean="0"/>
              <a:t> de </a:t>
            </a:r>
            <a:r>
              <a:rPr lang="en-US" altLang="pt-BR" sz="2200" dirty="0" err="1" smtClean="0"/>
              <a:t>segunda</a:t>
            </a:r>
            <a:r>
              <a:rPr lang="en-US" altLang="pt-BR" sz="2200" dirty="0" smtClean="0"/>
              <a:t> parte </a:t>
            </a:r>
            <a:r>
              <a:rPr lang="en-US" altLang="pt-BR" sz="2200" dirty="0" err="1" smtClean="0"/>
              <a:t>aprovada</a:t>
            </a:r>
            <a:r>
              <a:rPr lang="en-US" altLang="pt-BR" sz="2200" dirty="0" smtClean="0"/>
              <a:t> </a:t>
            </a:r>
            <a:r>
              <a:rPr lang="en-US" altLang="pt-BR" sz="2200" dirty="0" err="1" smtClean="0"/>
              <a:t>pelo</a:t>
            </a:r>
            <a:r>
              <a:rPr lang="en-US" altLang="pt-BR" sz="2200" dirty="0" smtClean="0"/>
              <a:t> </a:t>
            </a:r>
            <a:r>
              <a:rPr lang="en-US" altLang="pt-BR" sz="2200" dirty="0" err="1" smtClean="0"/>
              <a:t>cliente</a:t>
            </a:r>
            <a:r>
              <a:rPr lang="en-US" altLang="pt-BR" sz="2200" dirty="0" smtClean="0"/>
              <a:t> que o </a:t>
            </a:r>
            <a:r>
              <a:rPr lang="en-US" altLang="pt-BR" sz="2200" dirty="0" err="1" smtClean="0"/>
              <a:t>laboratório</a:t>
            </a:r>
            <a:r>
              <a:rPr lang="en-US" altLang="pt-BR" sz="2200" dirty="0" smtClean="0"/>
              <a:t> </a:t>
            </a:r>
            <a:r>
              <a:rPr lang="en-US" altLang="pt-BR" sz="2200" dirty="0" err="1" smtClean="0"/>
              <a:t>atende</a:t>
            </a:r>
            <a:r>
              <a:rPr lang="en-US" altLang="pt-BR" sz="2200" dirty="0" smtClean="0"/>
              <a:t> a </a:t>
            </a:r>
            <a:r>
              <a:rPr lang="en-US" altLang="pt-BR" sz="2200" dirty="0" err="1" smtClean="0"/>
              <a:t>intenção</a:t>
            </a:r>
            <a:r>
              <a:rPr lang="en-US" altLang="pt-BR" sz="2200" dirty="0" smtClean="0"/>
              <a:t> da ISO/IEC 17025 </a:t>
            </a:r>
            <a:r>
              <a:rPr lang="en-US" altLang="pt-BR" sz="2200" dirty="0" err="1" smtClean="0"/>
              <a:t>ou</a:t>
            </a:r>
            <a:r>
              <a:rPr lang="en-US" altLang="pt-BR" sz="2200" dirty="0" smtClean="0"/>
              <a:t> </a:t>
            </a:r>
            <a:r>
              <a:rPr lang="en-US" altLang="pt-BR" sz="2200" dirty="0" err="1" smtClean="0"/>
              <a:t>equivalente</a:t>
            </a:r>
            <a:r>
              <a:rPr lang="en-US" altLang="pt-BR" sz="2200" dirty="0" smtClean="0"/>
              <a:t> </a:t>
            </a:r>
            <a:r>
              <a:rPr lang="en-US" altLang="pt-BR" sz="2200" dirty="0" err="1" smtClean="0"/>
              <a:t>nacional</a:t>
            </a:r>
            <a:r>
              <a:rPr lang="en-US" altLang="pt-BR" sz="2200" dirty="0" smtClean="0"/>
              <a:t>. A </a:t>
            </a:r>
            <a:r>
              <a:rPr lang="en-US" altLang="pt-BR" sz="2200" dirty="0" err="1" smtClean="0"/>
              <a:t>avaliação</a:t>
            </a:r>
            <a:r>
              <a:rPr lang="en-US" altLang="pt-BR" sz="2200" dirty="0" smtClean="0"/>
              <a:t> de </a:t>
            </a:r>
            <a:r>
              <a:rPr lang="en-US" altLang="pt-BR" sz="2200" dirty="0" err="1" smtClean="0"/>
              <a:t>segunda</a:t>
            </a:r>
            <a:r>
              <a:rPr lang="en-US" altLang="pt-BR" sz="2200" dirty="0" smtClean="0"/>
              <a:t> parte </a:t>
            </a:r>
            <a:r>
              <a:rPr lang="en-US" altLang="pt-BR" sz="2200" dirty="0" err="1" smtClean="0"/>
              <a:t>pode</a:t>
            </a:r>
            <a:r>
              <a:rPr lang="en-US" altLang="pt-BR" sz="2200" dirty="0" smtClean="0"/>
              <a:t> </a:t>
            </a:r>
            <a:r>
              <a:rPr lang="en-US" altLang="pt-BR" sz="2200" dirty="0" err="1" smtClean="0"/>
              <a:t>ser</a:t>
            </a:r>
            <a:r>
              <a:rPr lang="en-US" altLang="pt-BR" sz="2200" dirty="0" smtClean="0"/>
              <a:t> </a:t>
            </a:r>
            <a:r>
              <a:rPr lang="en-US" altLang="pt-BR" sz="2200" dirty="0" err="1" smtClean="0"/>
              <a:t>realizada</a:t>
            </a:r>
            <a:r>
              <a:rPr lang="en-US" altLang="pt-BR" sz="2200" dirty="0" smtClean="0"/>
              <a:t> pela </a:t>
            </a:r>
            <a:r>
              <a:rPr lang="en-US" altLang="pt-BR" sz="2200" dirty="0" err="1" smtClean="0"/>
              <a:t>organização</a:t>
            </a:r>
            <a:r>
              <a:rPr lang="en-US" altLang="pt-BR" sz="2200" dirty="0" smtClean="0"/>
              <a:t> </a:t>
            </a:r>
            <a:r>
              <a:rPr lang="en-US" altLang="pt-BR" sz="2200" dirty="0" err="1" smtClean="0"/>
              <a:t>avaliando</a:t>
            </a:r>
            <a:r>
              <a:rPr lang="en-US" altLang="pt-BR" sz="2200" dirty="0" smtClean="0"/>
              <a:t> o </a:t>
            </a:r>
            <a:r>
              <a:rPr lang="en-US" altLang="pt-BR" sz="2200" dirty="0" err="1" smtClean="0"/>
              <a:t>laboratório</a:t>
            </a:r>
            <a:r>
              <a:rPr lang="en-US" altLang="pt-BR" sz="2200" dirty="0" smtClean="0"/>
              <a:t>, </a:t>
            </a:r>
            <a:r>
              <a:rPr lang="en-US" altLang="pt-BR" sz="2200" dirty="0" err="1" smtClean="0"/>
              <a:t>usando</a:t>
            </a:r>
            <a:r>
              <a:rPr lang="en-US" altLang="pt-BR" sz="2200" dirty="0" smtClean="0"/>
              <a:t> um </a:t>
            </a:r>
            <a:r>
              <a:rPr lang="en-US" altLang="pt-BR" sz="2200" dirty="0" err="1" smtClean="0"/>
              <a:t>método</a:t>
            </a:r>
            <a:r>
              <a:rPr lang="en-US" altLang="pt-BR" sz="2200" dirty="0" smtClean="0"/>
              <a:t> de </a:t>
            </a:r>
            <a:r>
              <a:rPr lang="en-US" altLang="pt-BR" sz="2200" dirty="0" err="1" smtClean="0"/>
              <a:t>avaliação</a:t>
            </a:r>
            <a:r>
              <a:rPr lang="en-US" altLang="pt-BR" sz="2200" dirty="0" smtClean="0"/>
              <a:t> </a:t>
            </a:r>
            <a:r>
              <a:rPr lang="en-US" altLang="pt-BR" sz="2200" dirty="0" err="1" smtClean="0"/>
              <a:t>aprovado</a:t>
            </a:r>
            <a:r>
              <a:rPr lang="en-US" altLang="pt-BR" sz="2200" dirty="0" smtClean="0"/>
              <a:t> </a:t>
            </a:r>
            <a:r>
              <a:rPr lang="en-US" altLang="pt-BR" sz="2200" dirty="0" err="1" smtClean="0"/>
              <a:t>pelo</a:t>
            </a:r>
            <a:r>
              <a:rPr lang="en-US" altLang="pt-BR" sz="2200" dirty="0" smtClean="0"/>
              <a:t> </a:t>
            </a:r>
            <a:r>
              <a:rPr lang="en-US" altLang="pt-BR" sz="2200" dirty="0" err="1" smtClean="0"/>
              <a:t>cliente</a:t>
            </a:r>
            <a:r>
              <a:rPr lang="en-US" altLang="pt-BR" sz="2200" dirty="0" smtClean="0"/>
              <a:t>.</a:t>
            </a:r>
            <a:endParaRPr lang="en-US" altLang="pt-BR" sz="800" dirty="0"/>
          </a:p>
          <a:p>
            <a:pPr marL="0" lvl="1" algn="just" eaLnBrk="1" hangingPunct="1">
              <a:lnSpc>
                <a:spcPct val="90000"/>
              </a:lnSpc>
              <a:spcBef>
                <a:spcPts val="500"/>
              </a:spcBef>
            </a:pPr>
            <a:r>
              <a:rPr lang="en-US" altLang="pt-BR" sz="2200" dirty="0" err="1" smtClean="0"/>
              <a:t>Os</a:t>
            </a:r>
            <a:r>
              <a:rPr lang="en-US" altLang="pt-BR" sz="2200" dirty="0" smtClean="0"/>
              <a:t> </a:t>
            </a:r>
            <a:r>
              <a:rPr lang="en-US" altLang="pt-BR" sz="2200" dirty="0" err="1" smtClean="0"/>
              <a:t>serviços</a:t>
            </a:r>
            <a:r>
              <a:rPr lang="en-US" altLang="pt-BR" sz="2200" dirty="0" smtClean="0"/>
              <a:t> de </a:t>
            </a:r>
            <a:r>
              <a:rPr lang="en-US" altLang="pt-BR" sz="2200" dirty="0" err="1" smtClean="0"/>
              <a:t>calibração</a:t>
            </a:r>
            <a:r>
              <a:rPr lang="en-US" altLang="pt-BR" sz="2200" dirty="0" smtClean="0"/>
              <a:t> </a:t>
            </a:r>
            <a:r>
              <a:rPr lang="en-US" altLang="pt-BR" sz="2200" dirty="0" err="1" smtClean="0"/>
              <a:t>podem</a:t>
            </a:r>
            <a:r>
              <a:rPr lang="en-US" altLang="pt-BR" sz="2200" dirty="0" smtClean="0"/>
              <a:t> </a:t>
            </a:r>
            <a:r>
              <a:rPr lang="en-US" altLang="pt-BR" sz="2200" dirty="0" err="1" smtClean="0"/>
              <a:t>ser</a:t>
            </a:r>
            <a:r>
              <a:rPr lang="en-US" altLang="pt-BR" sz="2200" dirty="0" smtClean="0"/>
              <a:t> </a:t>
            </a:r>
            <a:r>
              <a:rPr lang="en-US" altLang="pt-BR" sz="2200" dirty="0" err="1" smtClean="0"/>
              <a:t>realizados</a:t>
            </a:r>
            <a:r>
              <a:rPr lang="en-US" altLang="pt-BR" sz="2200" dirty="0" smtClean="0"/>
              <a:t> </a:t>
            </a:r>
            <a:r>
              <a:rPr lang="en-US" altLang="pt-BR" sz="2200" dirty="0" err="1" smtClean="0"/>
              <a:t>pelo</a:t>
            </a:r>
            <a:r>
              <a:rPr lang="en-US" altLang="pt-BR" sz="2200" dirty="0" smtClean="0"/>
              <a:t> </a:t>
            </a:r>
            <a:r>
              <a:rPr lang="en-US" altLang="pt-BR" sz="2200" dirty="0" err="1" smtClean="0"/>
              <a:t>fabricante</a:t>
            </a:r>
            <a:r>
              <a:rPr lang="en-US" altLang="pt-BR" sz="2200" dirty="0" smtClean="0"/>
              <a:t> do </a:t>
            </a:r>
            <a:r>
              <a:rPr lang="en-US" altLang="pt-BR" sz="2200" dirty="0" err="1" smtClean="0"/>
              <a:t>equipamento</a:t>
            </a:r>
            <a:r>
              <a:rPr lang="en-US" altLang="pt-BR" sz="2200" dirty="0" smtClean="0"/>
              <a:t>, </a:t>
            </a:r>
            <a:r>
              <a:rPr lang="en-US" altLang="pt-BR" sz="2200" dirty="0" err="1" smtClean="0"/>
              <a:t>quando</a:t>
            </a:r>
            <a:r>
              <a:rPr lang="en-US" altLang="pt-BR" sz="2200" dirty="0" smtClean="0"/>
              <a:t> um </a:t>
            </a:r>
            <a:r>
              <a:rPr lang="en-US" altLang="pt-BR" sz="2200" dirty="0" err="1" smtClean="0"/>
              <a:t>laboratório</a:t>
            </a:r>
            <a:r>
              <a:rPr lang="en-US" altLang="pt-BR" sz="2200" dirty="0" smtClean="0"/>
              <a:t> </a:t>
            </a:r>
            <a:r>
              <a:rPr lang="en-US" altLang="pt-BR" sz="2200" dirty="0" err="1" smtClean="0"/>
              <a:t>qualificado</a:t>
            </a:r>
            <a:r>
              <a:rPr lang="en-US" altLang="pt-BR" sz="2200" dirty="0" smtClean="0"/>
              <a:t> </a:t>
            </a:r>
            <a:r>
              <a:rPr lang="en-US" altLang="pt-BR" sz="2200" dirty="0" err="1" smtClean="0"/>
              <a:t>não</a:t>
            </a:r>
            <a:r>
              <a:rPr lang="en-US" altLang="pt-BR" sz="2200" dirty="0" smtClean="0"/>
              <a:t> </a:t>
            </a:r>
            <a:r>
              <a:rPr lang="en-US" altLang="pt-BR" sz="2200" dirty="0" err="1" smtClean="0"/>
              <a:t>estiver</a:t>
            </a:r>
            <a:r>
              <a:rPr lang="en-US" altLang="pt-BR" sz="2200" dirty="0" smtClean="0"/>
              <a:t> </a:t>
            </a:r>
            <a:r>
              <a:rPr lang="en-US" altLang="pt-BR" sz="2200" dirty="0" err="1" smtClean="0"/>
              <a:t>disponível</a:t>
            </a:r>
            <a:r>
              <a:rPr lang="en-US" altLang="pt-BR" sz="2200" dirty="0" smtClean="0"/>
              <a:t> para </a:t>
            </a:r>
            <a:r>
              <a:rPr lang="en-US" altLang="pt-BR" sz="2200" dirty="0" err="1" smtClean="0"/>
              <a:t>uma</a:t>
            </a:r>
            <a:r>
              <a:rPr lang="en-US" altLang="pt-BR" sz="2200" dirty="0" smtClean="0"/>
              <a:t> </a:t>
            </a:r>
            <a:r>
              <a:rPr lang="en-US" altLang="pt-BR" sz="2200" dirty="0" err="1" smtClean="0"/>
              <a:t>determinada</a:t>
            </a:r>
            <a:r>
              <a:rPr lang="en-US" altLang="pt-BR" sz="2200" dirty="0" smtClean="0"/>
              <a:t> parte do </a:t>
            </a:r>
            <a:r>
              <a:rPr lang="en-US" altLang="pt-BR" sz="2200" dirty="0" err="1" smtClean="0"/>
              <a:t>equipamento</a:t>
            </a:r>
            <a:r>
              <a:rPr lang="en-US" altLang="pt-BR" sz="2200" dirty="0" smtClean="0"/>
              <a:t>. </a:t>
            </a:r>
            <a:r>
              <a:rPr lang="en-US" altLang="pt-BR" sz="2200" dirty="0" err="1" smtClean="0"/>
              <a:t>Em</a:t>
            </a:r>
            <a:r>
              <a:rPr lang="en-US" altLang="pt-BR" sz="2200" dirty="0" smtClean="0"/>
              <a:t> </a:t>
            </a:r>
            <a:r>
              <a:rPr lang="en-US" altLang="pt-BR" sz="2200" dirty="0" err="1" smtClean="0"/>
              <a:t>tais</a:t>
            </a:r>
            <a:r>
              <a:rPr lang="en-US" altLang="pt-BR" sz="2200" dirty="0" smtClean="0"/>
              <a:t> </a:t>
            </a:r>
            <a:r>
              <a:rPr lang="en-US" altLang="pt-BR" sz="2200" dirty="0" err="1" smtClean="0"/>
              <a:t>casos</a:t>
            </a:r>
            <a:r>
              <a:rPr lang="en-US" altLang="pt-BR" sz="2200" dirty="0" smtClean="0"/>
              <a:t>, a </a:t>
            </a:r>
            <a:r>
              <a:rPr lang="en-US" altLang="pt-BR" sz="2200" dirty="0" err="1" smtClean="0"/>
              <a:t>organização</a:t>
            </a:r>
            <a:r>
              <a:rPr lang="en-US" altLang="pt-BR" sz="2200" dirty="0" smtClean="0"/>
              <a:t> </a:t>
            </a:r>
            <a:r>
              <a:rPr lang="en-US" altLang="pt-BR" sz="2200" dirty="0" err="1" smtClean="0"/>
              <a:t>deve</a:t>
            </a:r>
            <a:r>
              <a:rPr lang="en-US" altLang="pt-BR" sz="2200" dirty="0" smtClean="0"/>
              <a:t> </a:t>
            </a:r>
            <a:r>
              <a:rPr lang="en-US" altLang="pt-BR" sz="2200" dirty="0" err="1" smtClean="0"/>
              <a:t>assegurar</a:t>
            </a:r>
            <a:r>
              <a:rPr lang="en-US" altLang="pt-BR" sz="2200" dirty="0" smtClean="0"/>
              <a:t> que </a:t>
            </a:r>
            <a:r>
              <a:rPr lang="en-US" altLang="pt-BR" sz="2200" dirty="0" err="1" smtClean="0"/>
              <a:t>foram</a:t>
            </a:r>
            <a:r>
              <a:rPr lang="en-US" altLang="pt-BR" sz="2200" dirty="0" smtClean="0"/>
              <a:t> </a:t>
            </a:r>
            <a:r>
              <a:rPr lang="en-US" altLang="pt-BR" sz="2200" dirty="0" err="1" smtClean="0"/>
              <a:t>cumpridos</a:t>
            </a:r>
            <a:r>
              <a:rPr lang="en-US" altLang="pt-BR" sz="2200" dirty="0" smtClean="0"/>
              <a:t> </a:t>
            </a:r>
            <a:r>
              <a:rPr lang="en-US" altLang="pt-BR" sz="2200" dirty="0" err="1" smtClean="0"/>
              <a:t>os</a:t>
            </a:r>
            <a:r>
              <a:rPr lang="en-US" altLang="pt-BR" sz="2200" dirty="0" smtClean="0"/>
              <a:t> </a:t>
            </a:r>
            <a:r>
              <a:rPr lang="en-US" altLang="pt-BR" sz="2200" dirty="0" err="1" smtClean="0"/>
              <a:t>requisitos</a:t>
            </a:r>
            <a:r>
              <a:rPr lang="en-US" altLang="pt-BR" sz="2200" dirty="0" smtClean="0"/>
              <a:t> </a:t>
            </a:r>
            <a:r>
              <a:rPr lang="en-US" altLang="pt-BR" sz="2200" dirty="0" err="1" smtClean="0"/>
              <a:t>listados</a:t>
            </a:r>
            <a:r>
              <a:rPr lang="en-US" altLang="pt-BR" sz="2200" dirty="0" smtClean="0"/>
              <a:t> </a:t>
            </a:r>
            <a:r>
              <a:rPr lang="en-US" altLang="pt-BR" sz="2200" dirty="0" err="1" smtClean="0"/>
              <a:t>na</a:t>
            </a:r>
            <a:r>
              <a:rPr lang="en-US" altLang="pt-BR" sz="2200" dirty="0" smtClean="0"/>
              <a:t> </a:t>
            </a:r>
            <a:r>
              <a:rPr lang="en-US" altLang="pt-BR" sz="2200" dirty="0" err="1" smtClean="0"/>
              <a:t>Seção</a:t>
            </a:r>
            <a:r>
              <a:rPr lang="en-US" altLang="pt-BR" sz="2200" dirty="0" smtClean="0"/>
              <a:t> 7.1.5.3.1.</a:t>
            </a:r>
          </a:p>
          <a:p>
            <a:pPr marL="0" lvl="1" algn="just" eaLnBrk="1" hangingPunct="1">
              <a:lnSpc>
                <a:spcPct val="90000"/>
              </a:lnSpc>
              <a:spcBef>
                <a:spcPts val="500"/>
              </a:spcBef>
            </a:pPr>
            <a:r>
              <a:rPr lang="en-US" altLang="pt-BR" sz="2200" dirty="0" smtClean="0"/>
              <a:t>O </a:t>
            </a:r>
            <a:r>
              <a:rPr lang="en-US" altLang="pt-BR" sz="2200" dirty="0" err="1" smtClean="0"/>
              <a:t>uso</a:t>
            </a:r>
            <a:r>
              <a:rPr lang="en-US" altLang="pt-BR" sz="2200" dirty="0" smtClean="0"/>
              <a:t> de </a:t>
            </a:r>
            <a:r>
              <a:rPr lang="en-US" altLang="pt-BR" sz="2200" dirty="0" err="1" smtClean="0"/>
              <a:t>serviços</a:t>
            </a:r>
            <a:r>
              <a:rPr lang="en-US" altLang="pt-BR" sz="2200" dirty="0" smtClean="0"/>
              <a:t> de </a:t>
            </a:r>
            <a:r>
              <a:rPr lang="en-US" altLang="pt-BR" sz="2200" dirty="0" err="1" smtClean="0"/>
              <a:t>calibração</a:t>
            </a:r>
            <a:r>
              <a:rPr lang="en-US" altLang="pt-BR" sz="2200" dirty="0" smtClean="0"/>
              <a:t> </a:t>
            </a:r>
            <a:r>
              <a:rPr lang="en-US" altLang="pt-BR" sz="2200" dirty="0" err="1" smtClean="0"/>
              <a:t>em</a:t>
            </a:r>
            <a:r>
              <a:rPr lang="en-US" altLang="pt-BR" sz="2200" dirty="0" smtClean="0"/>
              <a:t> </a:t>
            </a:r>
            <a:r>
              <a:rPr lang="en-US" altLang="pt-BR" sz="2200" dirty="0" err="1" smtClean="0"/>
              <a:t>laboratórios</a:t>
            </a:r>
            <a:r>
              <a:rPr lang="en-US" altLang="pt-BR" sz="2200" dirty="0" smtClean="0"/>
              <a:t> </a:t>
            </a:r>
            <a:r>
              <a:rPr lang="en-US" altLang="pt-BR" sz="2200" dirty="0" err="1" smtClean="0"/>
              <a:t>não</a:t>
            </a:r>
            <a:r>
              <a:rPr lang="en-US" altLang="pt-BR" sz="2200" dirty="0" smtClean="0"/>
              <a:t> </a:t>
            </a:r>
            <a:r>
              <a:rPr lang="en-US" altLang="pt-BR" sz="2200" dirty="0" err="1" smtClean="0"/>
              <a:t>qualificados</a:t>
            </a:r>
            <a:r>
              <a:rPr lang="en-US" altLang="pt-BR" sz="2200" dirty="0" smtClean="0"/>
              <a:t> (</a:t>
            </a:r>
            <a:r>
              <a:rPr lang="en-US" altLang="pt-BR" sz="2200" dirty="0" err="1" smtClean="0"/>
              <a:t>ou</a:t>
            </a:r>
            <a:r>
              <a:rPr lang="en-US" altLang="pt-BR" sz="2200" dirty="0" smtClean="0"/>
              <a:t> </a:t>
            </a:r>
            <a:r>
              <a:rPr lang="en-US" altLang="pt-BR" sz="2200" dirty="0" err="1" smtClean="0"/>
              <a:t>não</a:t>
            </a:r>
            <a:r>
              <a:rPr lang="en-US" altLang="pt-BR" sz="2200" dirty="0" smtClean="0"/>
              <a:t> </a:t>
            </a:r>
            <a:r>
              <a:rPr lang="en-US" altLang="pt-BR" sz="2200" dirty="0" err="1" smtClean="0"/>
              <a:t>aceitos</a:t>
            </a:r>
            <a:r>
              <a:rPr lang="en-US" altLang="pt-BR" sz="2200" dirty="0" smtClean="0"/>
              <a:t> </a:t>
            </a:r>
            <a:r>
              <a:rPr lang="en-US" altLang="pt-BR" sz="2200" dirty="0" err="1" smtClean="0"/>
              <a:t>pelo</a:t>
            </a:r>
            <a:r>
              <a:rPr lang="en-US" altLang="pt-BR" sz="2200" dirty="0" smtClean="0"/>
              <a:t> </a:t>
            </a:r>
            <a:r>
              <a:rPr lang="en-US" altLang="pt-BR" sz="2200" dirty="0" err="1" smtClean="0"/>
              <a:t>cliente</a:t>
            </a:r>
            <a:r>
              <a:rPr lang="en-US" altLang="pt-BR" sz="2200" dirty="0" smtClean="0"/>
              <a:t>) </a:t>
            </a:r>
            <a:r>
              <a:rPr lang="en-US" altLang="pt-BR" sz="2200" dirty="0" err="1" smtClean="0"/>
              <a:t>pode</a:t>
            </a:r>
            <a:r>
              <a:rPr lang="en-US" altLang="pt-BR" sz="2200" dirty="0" smtClean="0"/>
              <a:t> </a:t>
            </a:r>
            <a:r>
              <a:rPr lang="en-US" altLang="pt-BR" sz="2200" dirty="0" err="1" smtClean="0"/>
              <a:t>estar</a:t>
            </a:r>
            <a:r>
              <a:rPr lang="en-US" altLang="pt-BR" sz="2200" dirty="0" smtClean="0"/>
              <a:t> </a:t>
            </a:r>
            <a:r>
              <a:rPr lang="en-US" altLang="pt-BR" sz="2200" dirty="0" err="1" smtClean="0"/>
              <a:t>sujeito</a:t>
            </a:r>
            <a:r>
              <a:rPr lang="en-US" altLang="pt-BR" sz="2200" dirty="0" smtClean="0"/>
              <a:t> a </a:t>
            </a:r>
            <a:r>
              <a:rPr lang="en-US" altLang="pt-BR" sz="2200" dirty="0" err="1" smtClean="0"/>
              <a:t>confirmação</a:t>
            </a:r>
            <a:r>
              <a:rPr lang="en-US" altLang="pt-BR" sz="2200" dirty="0" smtClean="0"/>
              <a:t> </a:t>
            </a:r>
            <a:r>
              <a:rPr lang="en-US" altLang="pt-BR" sz="2200" dirty="0" err="1" smtClean="0"/>
              <a:t>regulamentar</a:t>
            </a:r>
            <a:r>
              <a:rPr lang="en-US" altLang="pt-BR" sz="2200" dirty="0" smtClean="0"/>
              <a:t> do </a:t>
            </a:r>
            <a:r>
              <a:rPr lang="en-US" altLang="pt-BR" sz="2200" dirty="0" err="1" smtClean="0"/>
              <a:t>governo</a:t>
            </a:r>
            <a:r>
              <a:rPr lang="en-US" altLang="pt-BR" sz="2200" dirty="0" smtClean="0"/>
              <a:t>, se </a:t>
            </a:r>
            <a:r>
              <a:rPr lang="en-US" altLang="pt-BR" sz="2200" dirty="0" err="1" smtClean="0"/>
              <a:t>requerido</a:t>
            </a:r>
            <a:r>
              <a:rPr lang="en-US" altLang="pt-BR" sz="2200" dirty="0" smtClean="0"/>
              <a:t>.</a:t>
            </a:r>
          </a:p>
        </p:txBody>
      </p:sp>
    </p:spTree>
    <p:extLst>
      <p:ext uri="{BB962C8B-B14F-4D97-AF65-F5344CB8AC3E}">
        <p14:creationId xmlns:p14="http://schemas.microsoft.com/office/powerpoint/2010/main" val="2423945036"/>
      </p:ext>
    </p:extLst>
  </p:cSld>
  <p:clrMapOvr>
    <a:masterClrMapping/>
  </p:clrMapOvr>
  <p:transition spd="med">
    <p:wedg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600" b="1" i="1" dirty="0" smtClean="0"/>
              <a:t>7.2.1 – </a:t>
            </a:r>
            <a:r>
              <a:rPr lang="en-US" altLang="pt-BR" sz="2600" b="1" i="1" dirty="0" err="1" smtClean="0"/>
              <a:t>Competência</a:t>
            </a:r>
            <a:r>
              <a:rPr lang="en-US" altLang="pt-BR" sz="2600" b="1" i="1" dirty="0" smtClean="0"/>
              <a:t> - </a:t>
            </a:r>
            <a:r>
              <a:rPr lang="en-US" altLang="pt-BR" sz="2600" b="1" i="1" dirty="0" err="1" smtClean="0"/>
              <a:t>Suplemento</a:t>
            </a:r>
            <a:endParaRPr lang="en-US" altLang="pt-BR" sz="2600" b="1" i="1" dirty="0" smtClean="0"/>
          </a:p>
          <a:p>
            <a:pPr marL="0" lvl="1" algn="just" eaLnBrk="1" hangingPunct="1">
              <a:lnSpc>
                <a:spcPct val="90000"/>
              </a:lnSpc>
              <a:spcBef>
                <a:spcPts val="500"/>
              </a:spcBef>
              <a:buFont typeface="Arial" pitchFamily="34" charset="0"/>
              <a:buNone/>
            </a:pPr>
            <a:endParaRPr lang="en-US" altLang="pt-BR" sz="200" dirty="0" smtClean="0"/>
          </a:p>
          <a:p>
            <a:pPr marL="0" lvl="1" algn="just" eaLnBrk="1" hangingPunct="1">
              <a:lnSpc>
                <a:spcPct val="90000"/>
              </a:lnSpc>
              <a:spcBef>
                <a:spcPts val="500"/>
              </a:spcBef>
            </a:pPr>
            <a:r>
              <a:rPr lang="en-US" altLang="pt-BR" sz="2400" dirty="0" smtClean="0"/>
              <a:t>A </a:t>
            </a:r>
            <a:r>
              <a:rPr lang="en-US" altLang="pt-BR" sz="2400" dirty="0" err="1" smtClean="0"/>
              <a:t>organização</a:t>
            </a:r>
            <a:r>
              <a:rPr lang="en-US" altLang="pt-BR" sz="2400" dirty="0" smtClean="0"/>
              <a:t> </a:t>
            </a:r>
            <a:r>
              <a:rPr lang="en-US" altLang="pt-BR" sz="2400" dirty="0" err="1" smtClean="0"/>
              <a:t>deve</a:t>
            </a:r>
            <a:r>
              <a:rPr lang="en-US" altLang="pt-BR" sz="2400" dirty="0" smtClean="0"/>
              <a:t> </a:t>
            </a:r>
            <a:r>
              <a:rPr lang="en-US" altLang="pt-BR" sz="2400" dirty="0" err="1" smtClean="0"/>
              <a:t>estabelecer</a:t>
            </a:r>
            <a:r>
              <a:rPr lang="en-US" altLang="pt-BR" sz="2400" dirty="0" smtClean="0"/>
              <a:t> e </a:t>
            </a:r>
            <a:r>
              <a:rPr lang="en-US" altLang="pt-BR" sz="2400" dirty="0" err="1" smtClean="0"/>
              <a:t>manter</a:t>
            </a:r>
            <a:r>
              <a:rPr lang="en-US" altLang="pt-BR" sz="2400" dirty="0" smtClean="0"/>
              <a:t> </a:t>
            </a:r>
            <a:r>
              <a:rPr lang="en-US" altLang="pt-BR" sz="2400" dirty="0" err="1" smtClean="0"/>
              <a:t>processo</a:t>
            </a:r>
            <a:r>
              <a:rPr lang="en-US" altLang="pt-BR" sz="2400" dirty="0" smtClean="0"/>
              <a:t>(s) </a:t>
            </a:r>
            <a:r>
              <a:rPr lang="en-US" altLang="pt-BR" sz="2400" dirty="0" err="1" smtClean="0"/>
              <a:t>documentado</a:t>
            </a:r>
            <a:r>
              <a:rPr lang="en-US" altLang="pt-BR" sz="2400" dirty="0" smtClean="0"/>
              <a:t>(s) para </a:t>
            </a:r>
            <a:r>
              <a:rPr lang="en-US" altLang="pt-BR" sz="2400" dirty="0" err="1" smtClean="0"/>
              <a:t>identificar</a:t>
            </a:r>
            <a:r>
              <a:rPr lang="en-US" altLang="pt-BR" sz="2400" dirty="0" smtClean="0"/>
              <a:t> as </a:t>
            </a:r>
            <a:r>
              <a:rPr lang="en-US" altLang="pt-BR" sz="2400" dirty="0" err="1" smtClean="0"/>
              <a:t>necessidades</a:t>
            </a:r>
            <a:r>
              <a:rPr lang="en-US" altLang="pt-BR" sz="2400" dirty="0" smtClean="0"/>
              <a:t> de </a:t>
            </a:r>
            <a:r>
              <a:rPr lang="en-US" altLang="pt-BR" sz="2400" dirty="0" err="1" smtClean="0"/>
              <a:t>treinamento</a:t>
            </a:r>
            <a:r>
              <a:rPr lang="en-US" altLang="pt-BR" sz="2400" dirty="0" smtClean="0"/>
              <a:t>, </a:t>
            </a:r>
            <a:r>
              <a:rPr lang="en-US" altLang="pt-BR" sz="2400" dirty="0" err="1" smtClean="0"/>
              <a:t>incluindo</a:t>
            </a:r>
            <a:r>
              <a:rPr lang="en-US" altLang="pt-BR" sz="2400" dirty="0" smtClean="0"/>
              <a:t> a </a:t>
            </a:r>
            <a:r>
              <a:rPr lang="en-US" altLang="pt-BR" sz="2400" dirty="0" err="1" smtClean="0"/>
              <a:t>conscientização</a:t>
            </a:r>
            <a:r>
              <a:rPr lang="en-US" altLang="pt-BR" sz="2400" dirty="0" smtClean="0"/>
              <a:t> (</a:t>
            </a:r>
            <a:r>
              <a:rPr lang="en-US" altLang="pt-BR" sz="2400" dirty="0" err="1" smtClean="0"/>
              <a:t>ver</a:t>
            </a:r>
            <a:r>
              <a:rPr lang="en-US" altLang="pt-BR" sz="2400" dirty="0" smtClean="0"/>
              <a:t> </a:t>
            </a:r>
            <a:r>
              <a:rPr lang="en-US" altLang="pt-BR" sz="2400" dirty="0" err="1" smtClean="0"/>
              <a:t>Seção</a:t>
            </a:r>
            <a:r>
              <a:rPr lang="en-US" altLang="pt-BR" sz="2400" dirty="0" smtClean="0"/>
              <a:t> 7.3.1) e </a:t>
            </a:r>
            <a:r>
              <a:rPr lang="en-US" altLang="pt-BR" sz="2400" dirty="0" err="1" smtClean="0"/>
              <a:t>alcançar</a:t>
            </a:r>
            <a:r>
              <a:rPr lang="en-US" altLang="pt-BR" sz="2400" dirty="0" smtClean="0"/>
              <a:t> a </a:t>
            </a:r>
            <a:r>
              <a:rPr lang="en-US" altLang="pt-BR" sz="2400" dirty="0" err="1" smtClean="0"/>
              <a:t>competência</a:t>
            </a:r>
            <a:r>
              <a:rPr lang="en-US" altLang="pt-BR" sz="2400" dirty="0" smtClean="0"/>
              <a:t> de </a:t>
            </a:r>
            <a:r>
              <a:rPr lang="en-US" altLang="pt-BR" sz="2400" dirty="0" err="1" smtClean="0"/>
              <a:t>todo</a:t>
            </a:r>
            <a:r>
              <a:rPr lang="en-US" altLang="pt-BR" sz="2400" dirty="0" smtClean="0"/>
              <a:t> o </a:t>
            </a:r>
            <a:r>
              <a:rPr lang="en-US" altLang="pt-BR" sz="2400" dirty="0" err="1" smtClean="0"/>
              <a:t>pessoal</a:t>
            </a:r>
            <a:r>
              <a:rPr lang="en-US" altLang="pt-BR" sz="2400" dirty="0" smtClean="0"/>
              <a:t> que </a:t>
            </a:r>
            <a:r>
              <a:rPr lang="en-US" altLang="pt-BR" sz="2400" dirty="0" err="1" smtClean="0"/>
              <a:t>realiza</a:t>
            </a:r>
            <a:r>
              <a:rPr lang="en-US" altLang="pt-BR" sz="2400" dirty="0" smtClean="0"/>
              <a:t> </a:t>
            </a:r>
            <a:r>
              <a:rPr lang="en-US" altLang="pt-BR" sz="2400" dirty="0" err="1" smtClean="0"/>
              <a:t>atividades</a:t>
            </a:r>
            <a:r>
              <a:rPr lang="en-US" altLang="pt-BR" sz="2400" dirty="0" smtClean="0"/>
              <a:t> que </a:t>
            </a:r>
            <a:r>
              <a:rPr lang="en-US" altLang="pt-BR" sz="2400" dirty="0" err="1" smtClean="0"/>
              <a:t>afetam</a:t>
            </a:r>
            <a:r>
              <a:rPr lang="en-US" altLang="pt-BR" sz="2400" dirty="0" smtClean="0"/>
              <a:t> a </a:t>
            </a:r>
            <a:r>
              <a:rPr lang="en-US" altLang="pt-BR" sz="2400" dirty="0" err="1" smtClean="0"/>
              <a:t>conformidade</a:t>
            </a:r>
            <a:r>
              <a:rPr lang="en-US" altLang="pt-BR" sz="2400" dirty="0" smtClean="0"/>
              <a:t> </a:t>
            </a:r>
            <a:r>
              <a:rPr lang="en-US" altLang="pt-BR" sz="2400" dirty="0" err="1" smtClean="0"/>
              <a:t>aos</a:t>
            </a:r>
            <a:r>
              <a:rPr lang="en-US" altLang="pt-BR" sz="2400" dirty="0" smtClean="0"/>
              <a:t> </a:t>
            </a:r>
            <a:r>
              <a:rPr lang="en-US" altLang="pt-BR" sz="2400" dirty="0" err="1" smtClean="0"/>
              <a:t>requisitos</a:t>
            </a:r>
            <a:r>
              <a:rPr lang="en-US" altLang="pt-BR" sz="2400" dirty="0" smtClean="0"/>
              <a:t> do </a:t>
            </a:r>
            <a:r>
              <a:rPr lang="en-US" altLang="pt-BR" sz="2400" dirty="0" err="1" smtClean="0"/>
              <a:t>produto</a:t>
            </a:r>
            <a:r>
              <a:rPr lang="en-US" altLang="pt-BR" sz="2400" dirty="0" smtClean="0"/>
              <a:t> e </a:t>
            </a:r>
            <a:r>
              <a:rPr lang="en-US" altLang="pt-BR" sz="2400" dirty="0" err="1" smtClean="0"/>
              <a:t>processo</a:t>
            </a:r>
            <a:r>
              <a:rPr lang="en-US" altLang="pt-BR" sz="2400" dirty="0" smtClean="0"/>
              <a:t>. O </a:t>
            </a:r>
            <a:r>
              <a:rPr lang="en-US" altLang="pt-BR" sz="2400" dirty="0" err="1" smtClean="0"/>
              <a:t>pessoal</a:t>
            </a:r>
            <a:r>
              <a:rPr lang="en-US" altLang="pt-BR" sz="2400" dirty="0" smtClean="0"/>
              <a:t> que </a:t>
            </a:r>
            <a:r>
              <a:rPr lang="en-US" altLang="pt-BR" sz="2400" dirty="0" err="1" smtClean="0"/>
              <a:t>realiza</a:t>
            </a:r>
            <a:r>
              <a:rPr lang="en-US" altLang="pt-BR" sz="2400" dirty="0" smtClean="0"/>
              <a:t> </a:t>
            </a:r>
            <a:r>
              <a:rPr lang="en-US" altLang="pt-BR" sz="2400" dirty="0" err="1" smtClean="0"/>
              <a:t>tarefas</a:t>
            </a:r>
            <a:r>
              <a:rPr lang="en-US" altLang="pt-BR" sz="2400" dirty="0" smtClean="0"/>
              <a:t> </a:t>
            </a:r>
            <a:r>
              <a:rPr lang="en-US" altLang="pt-BR" sz="2400" dirty="0" err="1" smtClean="0"/>
              <a:t>específicas</a:t>
            </a:r>
            <a:r>
              <a:rPr lang="en-US" altLang="pt-BR" sz="2400" dirty="0" smtClean="0"/>
              <a:t> </a:t>
            </a:r>
            <a:r>
              <a:rPr lang="en-US" altLang="pt-BR" sz="2400" dirty="0" err="1" smtClean="0"/>
              <a:t>designadas</a:t>
            </a:r>
            <a:r>
              <a:rPr lang="en-US" altLang="pt-BR" sz="2400" dirty="0" smtClean="0"/>
              <a:t> </a:t>
            </a:r>
            <a:r>
              <a:rPr lang="en-US" altLang="pt-BR" sz="2400" dirty="0" err="1" smtClean="0"/>
              <a:t>deve</a:t>
            </a:r>
            <a:r>
              <a:rPr lang="en-US" altLang="pt-BR" sz="2400" dirty="0" smtClean="0"/>
              <a:t> </a:t>
            </a:r>
            <a:r>
              <a:rPr lang="en-US" altLang="pt-BR" sz="2400" dirty="0" err="1" smtClean="0"/>
              <a:t>ser</a:t>
            </a:r>
            <a:r>
              <a:rPr lang="en-US" altLang="pt-BR" sz="2400" dirty="0" smtClean="0"/>
              <a:t> </a:t>
            </a:r>
            <a:r>
              <a:rPr lang="en-US" altLang="pt-BR" sz="2400" dirty="0" err="1" smtClean="0"/>
              <a:t>qualificado</a:t>
            </a:r>
            <a:r>
              <a:rPr lang="en-US" altLang="pt-BR" sz="2400" dirty="0" smtClean="0"/>
              <a:t>, </a:t>
            </a:r>
            <a:r>
              <a:rPr lang="en-US" altLang="pt-BR" sz="2400" dirty="0" err="1" smtClean="0"/>
              <a:t>conforme</a:t>
            </a:r>
            <a:r>
              <a:rPr lang="en-US" altLang="pt-BR" sz="2400" dirty="0" smtClean="0"/>
              <a:t> </a:t>
            </a:r>
            <a:r>
              <a:rPr lang="en-US" altLang="pt-BR" sz="2400" dirty="0" err="1" smtClean="0"/>
              <a:t>necessário</a:t>
            </a:r>
            <a:r>
              <a:rPr lang="en-US" altLang="pt-BR" sz="2400" dirty="0" smtClean="0"/>
              <a:t>, com especial </a:t>
            </a:r>
            <a:r>
              <a:rPr lang="en-US" altLang="pt-BR" sz="2400" dirty="0" err="1" smtClean="0"/>
              <a:t>atenção</a:t>
            </a:r>
            <a:r>
              <a:rPr lang="en-US" altLang="pt-BR" sz="2400" dirty="0" smtClean="0"/>
              <a:t> para a </a:t>
            </a:r>
            <a:r>
              <a:rPr lang="en-US" altLang="pt-BR" sz="2400" dirty="0" err="1" smtClean="0"/>
              <a:t>satisfação</a:t>
            </a:r>
            <a:r>
              <a:rPr lang="en-US" altLang="pt-BR" sz="2400" dirty="0" smtClean="0"/>
              <a:t> de </a:t>
            </a:r>
            <a:r>
              <a:rPr lang="en-US" altLang="pt-BR" sz="2400" dirty="0" err="1" smtClean="0"/>
              <a:t>requisitos</a:t>
            </a:r>
            <a:r>
              <a:rPr lang="en-US" altLang="pt-BR" sz="2400" dirty="0" smtClean="0"/>
              <a:t> do </a:t>
            </a:r>
            <a:r>
              <a:rPr lang="en-US" altLang="pt-BR" sz="2400" dirty="0" err="1" smtClean="0"/>
              <a:t>cliente</a:t>
            </a:r>
            <a:r>
              <a:rPr lang="en-US" altLang="pt-BR" sz="2400" dirty="0" smtClean="0"/>
              <a:t>.</a:t>
            </a:r>
          </a:p>
        </p:txBody>
      </p:sp>
    </p:spTree>
    <p:extLst>
      <p:ext uri="{BB962C8B-B14F-4D97-AF65-F5344CB8AC3E}">
        <p14:creationId xmlns:p14="http://schemas.microsoft.com/office/powerpoint/2010/main" val="3300482858"/>
      </p:ext>
    </p:extLst>
  </p:cSld>
  <p:clrMapOvr>
    <a:masterClrMapping/>
  </p:clrMapOvr>
  <p:transition spd="med">
    <p:wedg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600" b="1" i="1" dirty="0" smtClean="0"/>
              <a:t>7.3.1 – </a:t>
            </a:r>
            <a:r>
              <a:rPr lang="en-US" altLang="pt-BR" sz="2600" b="1" i="1" dirty="0" err="1" smtClean="0"/>
              <a:t>Conscientização</a:t>
            </a:r>
            <a:r>
              <a:rPr lang="en-US" altLang="pt-BR" sz="2600" b="1" i="1" dirty="0" smtClean="0"/>
              <a:t> - </a:t>
            </a:r>
            <a:r>
              <a:rPr lang="en-US" altLang="pt-BR" sz="2600" b="1" i="1" dirty="0" err="1" smtClean="0"/>
              <a:t>Suplemento</a:t>
            </a:r>
            <a:endParaRPr lang="en-US" altLang="pt-BR" sz="2600" b="1" i="1" dirty="0" smtClean="0"/>
          </a:p>
          <a:p>
            <a:pPr marL="0" lvl="1" algn="just" eaLnBrk="1" hangingPunct="1">
              <a:lnSpc>
                <a:spcPct val="90000"/>
              </a:lnSpc>
              <a:spcBef>
                <a:spcPts val="500"/>
              </a:spcBef>
              <a:buFont typeface="Arial" pitchFamily="34" charset="0"/>
              <a:buNone/>
            </a:pPr>
            <a:endParaRPr lang="en-US" altLang="pt-BR" sz="200" dirty="0" smtClean="0"/>
          </a:p>
          <a:p>
            <a:pPr marL="0" lvl="1" algn="just" eaLnBrk="1" hangingPunct="1">
              <a:lnSpc>
                <a:spcPct val="90000"/>
              </a:lnSpc>
              <a:spcBef>
                <a:spcPts val="500"/>
              </a:spcBef>
            </a:pPr>
            <a:r>
              <a:rPr lang="en-US" altLang="pt-BR" sz="2400" dirty="0" smtClean="0"/>
              <a:t>A </a:t>
            </a:r>
            <a:r>
              <a:rPr lang="en-US" altLang="pt-BR" sz="2400" dirty="0" err="1" smtClean="0"/>
              <a:t>organização</a:t>
            </a:r>
            <a:r>
              <a:rPr lang="en-US" altLang="pt-BR" sz="2400" dirty="0" smtClean="0"/>
              <a:t> </a:t>
            </a:r>
            <a:r>
              <a:rPr lang="en-US" altLang="pt-BR" sz="2400" dirty="0" err="1" smtClean="0"/>
              <a:t>deve</a:t>
            </a:r>
            <a:r>
              <a:rPr lang="en-US" altLang="pt-BR" sz="2400" dirty="0" smtClean="0"/>
              <a:t> </a:t>
            </a:r>
            <a:r>
              <a:rPr lang="en-US" altLang="pt-BR" sz="2400" dirty="0" err="1" smtClean="0"/>
              <a:t>manter</a:t>
            </a:r>
            <a:r>
              <a:rPr lang="en-US" altLang="pt-BR" sz="2400" dirty="0" smtClean="0"/>
              <a:t> </a:t>
            </a:r>
            <a:r>
              <a:rPr lang="en-US" altLang="pt-BR" sz="2400" dirty="0" err="1" smtClean="0"/>
              <a:t>informação</a:t>
            </a:r>
            <a:r>
              <a:rPr lang="en-US" altLang="pt-BR" sz="2400" dirty="0" smtClean="0"/>
              <a:t> </a:t>
            </a:r>
            <a:r>
              <a:rPr lang="en-US" altLang="pt-BR" sz="2400" dirty="0" err="1" smtClean="0"/>
              <a:t>documentada</a:t>
            </a:r>
            <a:r>
              <a:rPr lang="en-US" altLang="pt-BR" sz="2400" dirty="0" smtClean="0"/>
              <a:t> que </a:t>
            </a:r>
            <a:r>
              <a:rPr lang="en-US" altLang="pt-BR" sz="2400" dirty="0" err="1" smtClean="0"/>
              <a:t>demonstre</a:t>
            </a:r>
            <a:r>
              <a:rPr lang="en-US" altLang="pt-BR" sz="2400" dirty="0" smtClean="0"/>
              <a:t> que </a:t>
            </a:r>
            <a:r>
              <a:rPr lang="en-US" altLang="pt-BR" sz="2400" dirty="0" err="1" smtClean="0"/>
              <a:t>todos</a:t>
            </a:r>
            <a:r>
              <a:rPr lang="en-US" altLang="pt-BR" sz="2400" dirty="0" smtClean="0"/>
              <a:t> </a:t>
            </a:r>
            <a:r>
              <a:rPr lang="en-US" altLang="pt-BR" sz="2400" dirty="0" err="1" smtClean="0"/>
              <a:t>os</a:t>
            </a:r>
            <a:r>
              <a:rPr lang="en-US" altLang="pt-BR" sz="2400" dirty="0" smtClean="0"/>
              <a:t> </a:t>
            </a:r>
            <a:r>
              <a:rPr lang="en-US" altLang="pt-BR" sz="2400" dirty="0" err="1" smtClean="0"/>
              <a:t>colaboradores</a:t>
            </a:r>
            <a:r>
              <a:rPr lang="en-US" altLang="pt-BR" sz="2400" dirty="0" smtClean="0"/>
              <a:t> </a:t>
            </a:r>
            <a:r>
              <a:rPr lang="en-US" altLang="pt-BR" sz="2400" dirty="0" err="1" smtClean="0"/>
              <a:t>estão</a:t>
            </a:r>
            <a:r>
              <a:rPr lang="en-US" altLang="pt-BR" sz="2400" dirty="0" smtClean="0"/>
              <a:t> </a:t>
            </a:r>
            <a:r>
              <a:rPr lang="en-US" altLang="pt-BR" sz="2400" dirty="0" err="1" smtClean="0"/>
              <a:t>conscientes</a:t>
            </a:r>
            <a:r>
              <a:rPr lang="en-US" altLang="pt-BR" sz="2400" dirty="0" smtClean="0"/>
              <a:t> de </a:t>
            </a:r>
            <a:r>
              <a:rPr lang="en-US" altLang="pt-BR" sz="2400" dirty="0" err="1" smtClean="0"/>
              <a:t>seus</a:t>
            </a:r>
            <a:r>
              <a:rPr lang="en-US" altLang="pt-BR" sz="2400" dirty="0" smtClean="0"/>
              <a:t> </a:t>
            </a:r>
            <a:r>
              <a:rPr lang="en-US" altLang="pt-BR" sz="2400" dirty="0" err="1" smtClean="0"/>
              <a:t>impactos</a:t>
            </a:r>
            <a:r>
              <a:rPr lang="en-US" altLang="pt-BR" sz="2400" dirty="0" smtClean="0"/>
              <a:t> </a:t>
            </a:r>
            <a:r>
              <a:rPr lang="en-US" altLang="pt-BR" sz="2400" dirty="0" err="1" smtClean="0"/>
              <a:t>na</a:t>
            </a:r>
            <a:r>
              <a:rPr lang="en-US" altLang="pt-BR" sz="2400" dirty="0" smtClean="0"/>
              <a:t> </a:t>
            </a:r>
            <a:r>
              <a:rPr lang="en-US" altLang="pt-BR" sz="2400" dirty="0" err="1" smtClean="0"/>
              <a:t>qualidade</a:t>
            </a:r>
            <a:r>
              <a:rPr lang="en-US" altLang="pt-BR" sz="2400" dirty="0" smtClean="0"/>
              <a:t> do </a:t>
            </a:r>
            <a:r>
              <a:rPr lang="en-US" altLang="pt-BR" sz="2400" dirty="0" err="1" smtClean="0"/>
              <a:t>produto</a:t>
            </a:r>
            <a:r>
              <a:rPr lang="en-US" altLang="pt-BR" sz="2400" dirty="0" smtClean="0"/>
              <a:t> e a </a:t>
            </a:r>
            <a:r>
              <a:rPr lang="en-US" altLang="pt-BR" sz="2400" dirty="0" err="1" smtClean="0"/>
              <a:t>importância</a:t>
            </a:r>
            <a:r>
              <a:rPr lang="en-US" altLang="pt-BR" sz="2400" dirty="0" smtClean="0"/>
              <a:t> de </a:t>
            </a:r>
            <a:r>
              <a:rPr lang="en-US" altLang="pt-BR" sz="2400" dirty="0" err="1" smtClean="0"/>
              <a:t>suas</a:t>
            </a:r>
            <a:r>
              <a:rPr lang="en-US" altLang="pt-BR" sz="2400" dirty="0" smtClean="0"/>
              <a:t> </a:t>
            </a:r>
            <a:r>
              <a:rPr lang="en-US" altLang="pt-BR" sz="2400" dirty="0" err="1" smtClean="0"/>
              <a:t>atividades</a:t>
            </a:r>
            <a:r>
              <a:rPr lang="en-US" altLang="pt-BR" sz="2400" dirty="0" smtClean="0"/>
              <a:t> no </a:t>
            </a:r>
            <a:r>
              <a:rPr lang="en-US" altLang="pt-BR" sz="2400" dirty="0" err="1" smtClean="0"/>
              <a:t>atingimento</a:t>
            </a:r>
            <a:r>
              <a:rPr lang="en-US" altLang="pt-BR" sz="2400" dirty="0" smtClean="0"/>
              <a:t>, </a:t>
            </a:r>
            <a:r>
              <a:rPr lang="en-US" altLang="pt-BR" sz="2400" dirty="0" err="1" smtClean="0"/>
              <a:t>manutenção</a:t>
            </a:r>
            <a:r>
              <a:rPr lang="en-US" altLang="pt-BR" sz="2400" dirty="0"/>
              <a:t> </a:t>
            </a:r>
            <a:r>
              <a:rPr lang="en-US" altLang="pt-BR" sz="2400" dirty="0" smtClean="0"/>
              <a:t>e </a:t>
            </a:r>
            <a:r>
              <a:rPr lang="en-US" altLang="pt-BR" sz="2400" dirty="0" err="1" smtClean="0"/>
              <a:t>melhoria</a:t>
            </a:r>
            <a:r>
              <a:rPr lang="en-US" altLang="pt-BR" sz="2400" dirty="0" smtClean="0"/>
              <a:t> da </a:t>
            </a:r>
            <a:r>
              <a:rPr lang="en-US" altLang="pt-BR" sz="2400" dirty="0" err="1" smtClean="0"/>
              <a:t>qualidade</a:t>
            </a:r>
            <a:r>
              <a:rPr lang="en-US" altLang="pt-BR" sz="2400" dirty="0" smtClean="0"/>
              <a:t>, </a:t>
            </a:r>
            <a:r>
              <a:rPr lang="en-US" altLang="pt-BR" sz="2400" dirty="0" err="1" smtClean="0"/>
              <a:t>incluindo</a:t>
            </a:r>
            <a:r>
              <a:rPr lang="en-US" altLang="pt-BR" sz="2400" dirty="0" smtClean="0"/>
              <a:t> </a:t>
            </a:r>
            <a:r>
              <a:rPr lang="en-US" altLang="pt-BR" sz="2400" dirty="0" err="1" smtClean="0"/>
              <a:t>os</a:t>
            </a:r>
            <a:r>
              <a:rPr lang="en-US" altLang="pt-BR" sz="2400" dirty="0" smtClean="0"/>
              <a:t> </a:t>
            </a:r>
            <a:r>
              <a:rPr lang="en-US" altLang="pt-BR" sz="2400" dirty="0" err="1" smtClean="0"/>
              <a:t>requisitos</a:t>
            </a:r>
            <a:r>
              <a:rPr lang="en-US" altLang="pt-BR" sz="2400" dirty="0" smtClean="0"/>
              <a:t> do </a:t>
            </a:r>
            <a:r>
              <a:rPr lang="en-US" altLang="pt-BR" sz="2400" dirty="0" err="1" smtClean="0"/>
              <a:t>cliente</a:t>
            </a:r>
            <a:r>
              <a:rPr lang="en-US" altLang="pt-BR" sz="2400" dirty="0" smtClean="0"/>
              <a:t> e </a:t>
            </a:r>
            <a:r>
              <a:rPr lang="en-US" altLang="pt-BR" sz="2400" dirty="0" err="1" smtClean="0"/>
              <a:t>os</a:t>
            </a:r>
            <a:r>
              <a:rPr lang="en-US" altLang="pt-BR" sz="2400" dirty="0" smtClean="0"/>
              <a:t> </a:t>
            </a:r>
            <a:r>
              <a:rPr lang="en-US" altLang="pt-BR" sz="2400" dirty="0" err="1" smtClean="0"/>
              <a:t>riscos</a:t>
            </a:r>
            <a:r>
              <a:rPr lang="en-US" altLang="pt-BR" sz="2400" dirty="0" smtClean="0"/>
              <a:t> </a:t>
            </a:r>
            <a:r>
              <a:rPr lang="en-US" altLang="pt-BR" sz="2400" dirty="0" err="1" smtClean="0"/>
              <a:t>envolvidos</a:t>
            </a:r>
            <a:r>
              <a:rPr lang="en-US" altLang="pt-BR" sz="2400" dirty="0" smtClean="0"/>
              <a:t> para o </a:t>
            </a:r>
            <a:r>
              <a:rPr lang="en-US" altLang="pt-BR" sz="2400" dirty="0" err="1" smtClean="0"/>
              <a:t>cliente</a:t>
            </a:r>
            <a:r>
              <a:rPr lang="en-US" altLang="pt-BR" sz="2400" dirty="0" smtClean="0"/>
              <a:t> com </a:t>
            </a:r>
            <a:r>
              <a:rPr lang="en-US" altLang="pt-BR" sz="2400" dirty="0" err="1" smtClean="0"/>
              <a:t>produtos</a:t>
            </a:r>
            <a:r>
              <a:rPr lang="en-US" altLang="pt-BR" sz="2400" dirty="0" smtClean="0"/>
              <a:t> </a:t>
            </a:r>
            <a:r>
              <a:rPr lang="en-US" altLang="pt-BR" sz="2400" dirty="0" err="1" smtClean="0"/>
              <a:t>não</a:t>
            </a:r>
            <a:r>
              <a:rPr lang="en-US" altLang="pt-BR" sz="2400" dirty="0" smtClean="0"/>
              <a:t> </a:t>
            </a:r>
            <a:r>
              <a:rPr lang="en-US" altLang="pt-BR" sz="2400" dirty="0" err="1" smtClean="0"/>
              <a:t>conformes</a:t>
            </a:r>
            <a:r>
              <a:rPr lang="en-US" altLang="pt-BR" sz="2400" dirty="0" smtClean="0"/>
              <a:t>.</a:t>
            </a:r>
          </a:p>
        </p:txBody>
      </p:sp>
    </p:spTree>
    <p:extLst>
      <p:ext uri="{BB962C8B-B14F-4D97-AF65-F5344CB8AC3E}">
        <p14:creationId xmlns:p14="http://schemas.microsoft.com/office/powerpoint/2010/main" val="2659626251"/>
      </p:ext>
    </p:extLst>
  </p:cSld>
  <p:clrMapOvr>
    <a:masterClrMapping/>
  </p:clrMapOvr>
  <p:transition spd="med">
    <p:wedg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600" b="1" i="1" dirty="0" smtClean="0"/>
              <a:t>7.3.1 – </a:t>
            </a:r>
            <a:r>
              <a:rPr lang="en-US" altLang="pt-BR" sz="2600" b="1" i="1" dirty="0" err="1" smtClean="0"/>
              <a:t>Motivação</a:t>
            </a:r>
            <a:r>
              <a:rPr lang="en-US" altLang="pt-BR" sz="2600" b="1" i="1" dirty="0" smtClean="0"/>
              <a:t> e Empowerment de </a:t>
            </a:r>
            <a:r>
              <a:rPr lang="en-US" altLang="pt-BR" sz="2600" b="1" i="1" dirty="0" err="1" smtClean="0"/>
              <a:t>seus</a:t>
            </a:r>
            <a:r>
              <a:rPr lang="en-US" altLang="pt-BR" sz="2600" b="1" i="1" dirty="0" smtClean="0"/>
              <a:t> </a:t>
            </a:r>
            <a:r>
              <a:rPr lang="en-US" altLang="pt-BR" sz="2600" b="1" i="1" dirty="0" err="1" smtClean="0"/>
              <a:t>funcionários</a:t>
            </a:r>
            <a:endParaRPr lang="en-US" altLang="pt-BR" sz="2600" b="1" i="1" dirty="0" smtClean="0"/>
          </a:p>
          <a:p>
            <a:pPr marL="0" lvl="1" algn="just" eaLnBrk="1" hangingPunct="1">
              <a:lnSpc>
                <a:spcPct val="90000"/>
              </a:lnSpc>
              <a:spcBef>
                <a:spcPts val="500"/>
              </a:spcBef>
              <a:buFont typeface="Arial" pitchFamily="34" charset="0"/>
              <a:buNone/>
            </a:pPr>
            <a:endParaRPr lang="en-US" altLang="pt-BR" sz="200" dirty="0" smtClean="0"/>
          </a:p>
          <a:p>
            <a:pPr marL="0" lvl="1" algn="just" eaLnBrk="1" hangingPunct="1">
              <a:lnSpc>
                <a:spcPct val="90000"/>
              </a:lnSpc>
              <a:spcBef>
                <a:spcPts val="500"/>
              </a:spcBef>
            </a:pPr>
            <a:r>
              <a:rPr lang="en-US" altLang="pt-BR" sz="2400" dirty="0" smtClean="0"/>
              <a:t>A </a:t>
            </a:r>
            <a:r>
              <a:rPr lang="en-US" altLang="pt-BR" sz="2400" dirty="0" err="1" smtClean="0"/>
              <a:t>organização</a:t>
            </a:r>
            <a:r>
              <a:rPr lang="en-US" altLang="pt-BR" sz="2400" dirty="0" smtClean="0"/>
              <a:t> </a:t>
            </a:r>
            <a:r>
              <a:rPr lang="en-US" altLang="pt-BR" sz="2400" dirty="0" err="1" smtClean="0"/>
              <a:t>deve</a:t>
            </a:r>
            <a:r>
              <a:rPr lang="en-US" altLang="pt-BR" sz="2400" dirty="0" smtClean="0"/>
              <a:t> </a:t>
            </a:r>
            <a:r>
              <a:rPr lang="en-US" altLang="pt-BR" sz="2400" dirty="0" err="1" smtClean="0"/>
              <a:t>manter</a:t>
            </a:r>
            <a:r>
              <a:rPr lang="en-US" altLang="pt-BR" sz="2400" dirty="0" smtClean="0"/>
              <a:t> </a:t>
            </a:r>
            <a:r>
              <a:rPr lang="en-US" altLang="pt-BR" sz="2400" dirty="0" err="1" smtClean="0"/>
              <a:t>processo</a:t>
            </a:r>
            <a:r>
              <a:rPr lang="en-US" altLang="pt-BR" sz="2400" dirty="0" smtClean="0"/>
              <a:t>(s) </a:t>
            </a:r>
            <a:r>
              <a:rPr lang="en-US" altLang="pt-BR" sz="2400" dirty="0" err="1" smtClean="0"/>
              <a:t>documentado</a:t>
            </a:r>
            <a:r>
              <a:rPr lang="en-US" altLang="pt-BR" sz="2400" dirty="0" smtClean="0"/>
              <a:t>(s) para </a:t>
            </a:r>
            <a:r>
              <a:rPr lang="en-US" altLang="pt-BR" sz="2400" dirty="0" err="1" smtClean="0"/>
              <a:t>motivar</a:t>
            </a:r>
            <a:r>
              <a:rPr lang="en-US" altLang="pt-BR" sz="2400" dirty="0" smtClean="0"/>
              <a:t> </a:t>
            </a:r>
            <a:r>
              <a:rPr lang="en-US" altLang="pt-BR" sz="2400" dirty="0" err="1" smtClean="0"/>
              <a:t>os</a:t>
            </a:r>
            <a:r>
              <a:rPr lang="en-US" altLang="pt-BR" sz="2400" dirty="0" smtClean="0"/>
              <a:t> </a:t>
            </a:r>
            <a:r>
              <a:rPr lang="en-US" altLang="pt-BR" sz="2400" dirty="0" err="1" smtClean="0"/>
              <a:t>colaboradores</a:t>
            </a:r>
            <a:r>
              <a:rPr lang="en-US" altLang="pt-BR" sz="2400" dirty="0" smtClean="0"/>
              <a:t> a </a:t>
            </a:r>
            <a:r>
              <a:rPr lang="en-US" altLang="pt-BR" sz="2400" dirty="0" err="1" smtClean="0"/>
              <a:t>alcançar</a:t>
            </a:r>
            <a:r>
              <a:rPr lang="en-US" altLang="pt-BR" sz="2400" dirty="0" smtClean="0"/>
              <a:t> </a:t>
            </a:r>
            <a:r>
              <a:rPr lang="en-US" altLang="pt-BR" sz="2400" dirty="0" err="1" smtClean="0"/>
              <a:t>os</a:t>
            </a:r>
            <a:r>
              <a:rPr lang="en-US" altLang="pt-BR" sz="2400" dirty="0" smtClean="0"/>
              <a:t> </a:t>
            </a:r>
            <a:r>
              <a:rPr lang="en-US" altLang="pt-BR" sz="2400" dirty="0" err="1" smtClean="0"/>
              <a:t>objetivos</a:t>
            </a:r>
            <a:r>
              <a:rPr lang="en-US" altLang="pt-BR" sz="2400" dirty="0" smtClean="0"/>
              <a:t> da </a:t>
            </a:r>
            <a:r>
              <a:rPr lang="en-US" altLang="pt-BR" sz="2400" dirty="0" err="1" smtClean="0"/>
              <a:t>qualidade</a:t>
            </a:r>
            <a:r>
              <a:rPr lang="en-US" altLang="pt-BR" sz="2400" dirty="0" smtClean="0"/>
              <a:t>, para </a:t>
            </a:r>
            <a:r>
              <a:rPr lang="en-US" altLang="pt-BR" sz="2400" dirty="0" err="1" smtClean="0"/>
              <a:t>fazer</a:t>
            </a:r>
            <a:r>
              <a:rPr lang="en-US" altLang="pt-BR" sz="2400" dirty="0" smtClean="0"/>
              <a:t> </a:t>
            </a:r>
            <a:r>
              <a:rPr lang="en-US" altLang="pt-BR" sz="2400" dirty="0" err="1" smtClean="0"/>
              <a:t>melhorias</a:t>
            </a:r>
            <a:r>
              <a:rPr lang="en-US" altLang="pt-BR" sz="2400" dirty="0" smtClean="0"/>
              <a:t> </a:t>
            </a:r>
            <a:r>
              <a:rPr lang="en-US" altLang="pt-BR" sz="2400" dirty="0" err="1" smtClean="0"/>
              <a:t>contínuas</a:t>
            </a:r>
            <a:r>
              <a:rPr lang="en-US" altLang="pt-BR" sz="2400" dirty="0" smtClean="0"/>
              <a:t> e para </a:t>
            </a:r>
            <a:r>
              <a:rPr lang="en-US" altLang="pt-BR" sz="2400" dirty="0" err="1" smtClean="0"/>
              <a:t>criar</a:t>
            </a:r>
            <a:r>
              <a:rPr lang="en-US" altLang="pt-BR" sz="2400" dirty="0" smtClean="0"/>
              <a:t> um </a:t>
            </a:r>
            <a:r>
              <a:rPr lang="en-US" altLang="pt-BR" sz="2400" dirty="0" err="1" smtClean="0"/>
              <a:t>ambiente</a:t>
            </a:r>
            <a:r>
              <a:rPr lang="en-US" altLang="pt-BR" sz="2400" dirty="0" smtClean="0"/>
              <a:t> que </a:t>
            </a:r>
            <a:r>
              <a:rPr lang="en-US" altLang="pt-BR" sz="2400" dirty="0" err="1" smtClean="0"/>
              <a:t>promova</a:t>
            </a:r>
            <a:r>
              <a:rPr lang="en-US" altLang="pt-BR" sz="2400" dirty="0" smtClean="0"/>
              <a:t> a </a:t>
            </a:r>
            <a:r>
              <a:rPr lang="en-US" altLang="pt-BR" sz="2400" dirty="0" err="1" smtClean="0"/>
              <a:t>inovação</a:t>
            </a:r>
            <a:r>
              <a:rPr lang="en-US" altLang="pt-BR" sz="2400" dirty="0" smtClean="0"/>
              <a:t>. O </a:t>
            </a:r>
            <a:r>
              <a:rPr lang="en-US" altLang="pt-BR" sz="2400" dirty="0" err="1" smtClean="0"/>
              <a:t>processo</a:t>
            </a:r>
            <a:r>
              <a:rPr lang="en-US" altLang="pt-BR" sz="2400" dirty="0" smtClean="0"/>
              <a:t> </a:t>
            </a:r>
            <a:r>
              <a:rPr lang="en-US" altLang="pt-BR" sz="2400" dirty="0" err="1" smtClean="0"/>
              <a:t>deve</a:t>
            </a:r>
            <a:r>
              <a:rPr lang="en-US" altLang="pt-BR" sz="2400" dirty="0" smtClean="0"/>
              <a:t> </a:t>
            </a:r>
            <a:r>
              <a:rPr lang="en-US" altLang="pt-BR" sz="2400" dirty="0" err="1" smtClean="0"/>
              <a:t>incluir</a:t>
            </a:r>
            <a:r>
              <a:rPr lang="en-US" altLang="pt-BR" sz="2400" dirty="0" smtClean="0"/>
              <a:t> a </a:t>
            </a:r>
            <a:r>
              <a:rPr lang="en-US" altLang="pt-BR" sz="2400" dirty="0" err="1" smtClean="0"/>
              <a:t>promoção</a:t>
            </a:r>
            <a:r>
              <a:rPr lang="en-US" altLang="pt-BR" sz="2400" dirty="0" smtClean="0"/>
              <a:t> da </a:t>
            </a:r>
            <a:r>
              <a:rPr lang="en-US" altLang="pt-BR" sz="2400" dirty="0" err="1" smtClean="0"/>
              <a:t>qualidade</a:t>
            </a:r>
            <a:r>
              <a:rPr lang="en-US" altLang="pt-BR" sz="2400" dirty="0" smtClean="0"/>
              <a:t> e a </a:t>
            </a:r>
            <a:r>
              <a:rPr lang="en-US" altLang="pt-BR" sz="2400" dirty="0" err="1" smtClean="0"/>
              <a:t>conscientização</a:t>
            </a:r>
            <a:r>
              <a:rPr lang="en-US" altLang="pt-BR" sz="2400" dirty="0" smtClean="0"/>
              <a:t> </a:t>
            </a:r>
            <a:r>
              <a:rPr lang="en-US" altLang="pt-BR" sz="2400" dirty="0" err="1" smtClean="0"/>
              <a:t>tecnológica</a:t>
            </a:r>
            <a:r>
              <a:rPr lang="en-US" altLang="pt-BR" sz="2400" dirty="0" smtClean="0"/>
              <a:t> </a:t>
            </a:r>
            <a:r>
              <a:rPr lang="en-US" altLang="pt-BR" sz="2400" dirty="0" err="1" smtClean="0"/>
              <a:t>por</a:t>
            </a:r>
            <a:r>
              <a:rPr lang="en-US" altLang="pt-BR" sz="2400" dirty="0" smtClean="0"/>
              <a:t> </a:t>
            </a:r>
            <a:r>
              <a:rPr lang="en-US" altLang="pt-BR" sz="2400" dirty="0" err="1" smtClean="0"/>
              <a:t>toda</a:t>
            </a:r>
            <a:r>
              <a:rPr lang="en-US" altLang="pt-BR" sz="2400" dirty="0" smtClean="0"/>
              <a:t> a </a:t>
            </a:r>
            <a:r>
              <a:rPr lang="en-US" altLang="pt-BR" sz="2400" dirty="0" err="1" smtClean="0"/>
              <a:t>organização</a:t>
            </a:r>
            <a:r>
              <a:rPr lang="en-US" altLang="pt-BR" sz="2400" dirty="0" smtClean="0"/>
              <a:t>.</a:t>
            </a:r>
          </a:p>
        </p:txBody>
      </p:sp>
    </p:spTree>
    <p:extLst>
      <p:ext uri="{BB962C8B-B14F-4D97-AF65-F5344CB8AC3E}">
        <p14:creationId xmlns:p14="http://schemas.microsoft.com/office/powerpoint/2010/main" val="3941120209"/>
      </p:ext>
    </p:extLst>
  </p:cSld>
  <p:clrMapOvr>
    <a:masterClrMapping/>
  </p:clrMapOvr>
  <p:transition spd="med">
    <p:wedg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600" b="1" i="1" dirty="0" smtClean="0"/>
              <a:t>7.5.1.1 – </a:t>
            </a:r>
            <a:r>
              <a:rPr lang="en-US" altLang="pt-BR" sz="2600" b="1" i="1" dirty="0" err="1" smtClean="0"/>
              <a:t>Documentação</a:t>
            </a:r>
            <a:r>
              <a:rPr lang="en-US" altLang="pt-BR" sz="2600" b="1" i="1" dirty="0" smtClean="0"/>
              <a:t> do SGQ</a:t>
            </a:r>
          </a:p>
          <a:p>
            <a:pPr marL="0" lvl="1" algn="just" eaLnBrk="1" hangingPunct="1">
              <a:lnSpc>
                <a:spcPct val="90000"/>
              </a:lnSpc>
              <a:spcBef>
                <a:spcPts val="500"/>
              </a:spcBef>
              <a:buFont typeface="Arial" pitchFamily="34" charset="0"/>
              <a:buNone/>
            </a:pPr>
            <a:endParaRPr lang="en-US" altLang="pt-BR" sz="200" dirty="0" smtClean="0"/>
          </a:p>
          <a:p>
            <a:pPr marL="0" lvl="1" algn="just" eaLnBrk="1" hangingPunct="1">
              <a:lnSpc>
                <a:spcPct val="90000"/>
              </a:lnSpc>
              <a:spcBef>
                <a:spcPts val="500"/>
              </a:spcBef>
            </a:pPr>
            <a:r>
              <a:rPr lang="en-US" altLang="pt-BR" sz="2400" dirty="0" smtClean="0"/>
              <a:t>O SGQ da </a:t>
            </a:r>
            <a:r>
              <a:rPr lang="en-US" altLang="pt-BR" sz="2400" dirty="0" err="1" smtClean="0"/>
              <a:t>organização</a:t>
            </a:r>
            <a:r>
              <a:rPr lang="en-US" altLang="pt-BR" sz="2400" dirty="0" smtClean="0"/>
              <a:t> </a:t>
            </a:r>
            <a:r>
              <a:rPr lang="en-US" altLang="pt-BR" sz="2400" dirty="0" err="1" smtClean="0"/>
              <a:t>deve</a:t>
            </a:r>
            <a:r>
              <a:rPr lang="en-US" altLang="pt-BR" sz="2400" dirty="0" smtClean="0"/>
              <a:t> </a:t>
            </a:r>
            <a:r>
              <a:rPr lang="en-US" altLang="pt-BR" sz="2400" dirty="0" err="1" smtClean="0"/>
              <a:t>ser</a:t>
            </a:r>
            <a:r>
              <a:rPr lang="en-US" altLang="pt-BR" sz="2400" dirty="0" smtClean="0"/>
              <a:t> </a:t>
            </a:r>
            <a:r>
              <a:rPr lang="en-US" altLang="pt-BR" sz="2400" dirty="0" err="1" smtClean="0"/>
              <a:t>documentado</a:t>
            </a:r>
            <a:r>
              <a:rPr lang="en-US" altLang="pt-BR" sz="2400" dirty="0" smtClean="0"/>
              <a:t> e </a:t>
            </a:r>
            <a:r>
              <a:rPr lang="en-US" altLang="pt-BR" sz="2400" dirty="0" err="1" smtClean="0"/>
              <a:t>incluir</a:t>
            </a:r>
            <a:r>
              <a:rPr lang="en-US" altLang="pt-BR" sz="2400" dirty="0" smtClean="0"/>
              <a:t> um Manual da Qualidade, o </a:t>
            </a:r>
            <a:r>
              <a:rPr lang="en-US" altLang="pt-BR" sz="2400" dirty="0" err="1" smtClean="0"/>
              <a:t>qual</a:t>
            </a:r>
            <a:r>
              <a:rPr lang="en-US" altLang="pt-BR" sz="2400" dirty="0" smtClean="0"/>
              <a:t> </a:t>
            </a:r>
            <a:r>
              <a:rPr lang="en-US" altLang="pt-BR" sz="2400" dirty="0" err="1" smtClean="0"/>
              <a:t>pode</a:t>
            </a:r>
            <a:r>
              <a:rPr lang="en-US" altLang="pt-BR" sz="2400" dirty="0" smtClean="0"/>
              <a:t> </a:t>
            </a:r>
            <a:r>
              <a:rPr lang="en-US" altLang="pt-BR" sz="2400" dirty="0" err="1" smtClean="0"/>
              <a:t>ser</a:t>
            </a:r>
            <a:r>
              <a:rPr lang="en-US" altLang="pt-BR" sz="2400" dirty="0" smtClean="0"/>
              <a:t> </a:t>
            </a:r>
            <a:r>
              <a:rPr lang="en-US" altLang="pt-BR" sz="2400" dirty="0" err="1" smtClean="0"/>
              <a:t>uma</a:t>
            </a:r>
            <a:r>
              <a:rPr lang="en-US" altLang="pt-BR" sz="2400" dirty="0" smtClean="0"/>
              <a:t> </a:t>
            </a:r>
            <a:r>
              <a:rPr lang="en-US" altLang="pt-BR" sz="2400" dirty="0" err="1" smtClean="0"/>
              <a:t>série</a:t>
            </a:r>
            <a:r>
              <a:rPr lang="en-US" altLang="pt-BR" sz="2400" dirty="0" smtClean="0"/>
              <a:t> de </a:t>
            </a:r>
            <a:r>
              <a:rPr lang="en-US" altLang="pt-BR" sz="2400" dirty="0" err="1" smtClean="0"/>
              <a:t>documentos</a:t>
            </a:r>
            <a:r>
              <a:rPr lang="en-US" altLang="pt-BR" sz="2400" dirty="0" smtClean="0"/>
              <a:t> (</a:t>
            </a:r>
            <a:r>
              <a:rPr lang="en-US" altLang="pt-BR" sz="2400" dirty="0" err="1" smtClean="0"/>
              <a:t>cópia</a:t>
            </a:r>
            <a:r>
              <a:rPr lang="en-US" altLang="pt-BR" sz="2400" dirty="0" smtClean="0"/>
              <a:t> </a:t>
            </a:r>
            <a:r>
              <a:rPr lang="en-US" altLang="pt-BR" sz="2400" dirty="0" err="1" smtClean="0"/>
              <a:t>eletrônica</a:t>
            </a:r>
            <a:r>
              <a:rPr lang="en-US" altLang="pt-BR" sz="2400" dirty="0" smtClean="0"/>
              <a:t> </a:t>
            </a:r>
            <a:r>
              <a:rPr lang="en-US" altLang="pt-BR" sz="2400" dirty="0" err="1" smtClean="0"/>
              <a:t>ou</a:t>
            </a:r>
            <a:r>
              <a:rPr lang="en-US" altLang="pt-BR" sz="2400" dirty="0" smtClean="0"/>
              <a:t> </a:t>
            </a:r>
            <a:r>
              <a:rPr lang="en-US" altLang="pt-BR" sz="2400" dirty="0" err="1" smtClean="0"/>
              <a:t>física</a:t>
            </a:r>
            <a:r>
              <a:rPr lang="en-US" altLang="pt-BR" sz="2400" dirty="0" smtClean="0"/>
              <a:t>). (…)</a:t>
            </a:r>
          </a:p>
          <a:p>
            <a:pPr marL="0" lvl="1" algn="just" eaLnBrk="1" hangingPunct="1">
              <a:lnSpc>
                <a:spcPct val="90000"/>
              </a:lnSpc>
              <a:spcBef>
                <a:spcPts val="500"/>
              </a:spcBef>
            </a:pPr>
            <a:endParaRPr lang="en-US" altLang="pt-BR" sz="2400" dirty="0"/>
          </a:p>
          <a:p>
            <a:pPr marL="0" lvl="1" algn="just" eaLnBrk="1" hangingPunct="1">
              <a:lnSpc>
                <a:spcPct val="90000"/>
              </a:lnSpc>
              <a:spcBef>
                <a:spcPts val="500"/>
              </a:spcBef>
            </a:pPr>
            <a:r>
              <a:rPr lang="en-US" altLang="pt-BR" sz="2400" dirty="0" smtClean="0"/>
              <a:t>(…) O MQ </a:t>
            </a:r>
            <a:r>
              <a:rPr lang="en-US" altLang="pt-BR" sz="2400" dirty="0" err="1" smtClean="0"/>
              <a:t>deve</a:t>
            </a:r>
            <a:r>
              <a:rPr lang="en-US" altLang="pt-BR" sz="2400" dirty="0" smtClean="0"/>
              <a:t> </a:t>
            </a:r>
            <a:r>
              <a:rPr lang="en-US" altLang="pt-BR" sz="2400" dirty="0" err="1" smtClean="0"/>
              <a:t>incluir</a:t>
            </a:r>
            <a:r>
              <a:rPr lang="en-US" altLang="pt-BR" sz="2400" dirty="0" smtClean="0"/>
              <a:t>, no </a:t>
            </a:r>
            <a:r>
              <a:rPr lang="en-US" altLang="pt-BR" sz="2400" dirty="0" err="1" smtClean="0"/>
              <a:t>mínimo</a:t>
            </a:r>
            <a:r>
              <a:rPr lang="en-US" altLang="pt-BR" sz="2400" dirty="0" smtClean="0"/>
              <a:t> o </a:t>
            </a:r>
            <a:r>
              <a:rPr lang="en-US" altLang="pt-BR" sz="2400" dirty="0" err="1" smtClean="0"/>
              <a:t>seguinte</a:t>
            </a:r>
            <a:r>
              <a:rPr lang="en-US" altLang="pt-BR" sz="2400" dirty="0" smtClean="0"/>
              <a:t>:</a:t>
            </a:r>
          </a:p>
          <a:p>
            <a:pPr marL="342900" lvl="1" indent="-342900" algn="just" eaLnBrk="1" hangingPunct="1">
              <a:lnSpc>
                <a:spcPct val="90000"/>
              </a:lnSpc>
              <a:spcBef>
                <a:spcPts val="500"/>
              </a:spcBef>
              <a:buFont typeface="Arial" panose="020B0604020202020204" pitchFamily="34" charset="0"/>
              <a:buChar char="•"/>
            </a:pPr>
            <a:r>
              <a:rPr lang="en-US" altLang="pt-BR" sz="2400" dirty="0" err="1" smtClean="0"/>
              <a:t>Escopo</a:t>
            </a:r>
            <a:r>
              <a:rPr lang="en-US" altLang="pt-BR" sz="2400" dirty="0" smtClean="0"/>
              <a:t> do SGQ</a:t>
            </a:r>
          </a:p>
          <a:p>
            <a:pPr marL="342900" lvl="1" indent="-342900" algn="just" eaLnBrk="1" hangingPunct="1">
              <a:lnSpc>
                <a:spcPct val="90000"/>
              </a:lnSpc>
              <a:spcBef>
                <a:spcPts val="500"/>
              </a:spcBef>
              <a:buFont typeface="Arial" panose="020B0604020202020204" pitchFamily="34" charset="0"/>
              <a:buChar char="•"/>
            </a:pPr>
            <a:r>
              <a:rPr lang="en-US" altLang="pt-BR" sz="2400" dirty="0" err="1" smtClean="0"/>
              <a:t>Processos</a:t>
            </a:r>
            <a:r>
              <a:rPr lang="en-US" altLang="pt-BR" sz="2400" dirty="0" smtClean="0"/>
              <a:t> </a:t>
            </a:r>
            <a:r>
              <a:rPr lang="en-US" altLang="pt-BR" sz="2400" dirty="0" err="1" smtClean="0"/>
              <a:t>documentados</a:t>
            </a:r>
            <a:r>
              <a:rPr lang="en-US" altLang="pt-BR" sz="2400" dirty="0" smtClean="0"/>
              <a:t> </a:t>
            </a:r>
            <a:r>
              <a:rPr lang="en-US" altLang="pt-BR" sz="2400" dirty="0" err="1" smtClean="0"/>
              <a:t>ou</a:t>
            </a:r>
            <a:r>
              <a:rPr lang="en-US" altLang="pt-BR" sz="2400" dirty="0" smtClean="0"/>
              <a:t> </a:t>
            </a:r>
            <a:r>
              <a:rPr lang="en-US" altLang="pt-BR" sz="2400" dirty="0" err="1" smtClean="0"/>
              <a:t>referência</a:t>
            </a:r>
            <a:r>
              <a:rPr lang="en-US" altLang="pt-BR" sz="2400" dirty="0" smtClean="0"/>
              <a:t> a </a:t>
            </a:r>
            <a:r>
              <a:rPr lang="en-US" altLang="pt-BR" sz="2400" dirty="0" err="1" smtClean="0"/>
              <a:t>eles</a:t>
            </a:r>
            <a:endParaRPr lang="en-US" altLang="pt-BR" sz="2400" dirty="0" smtClean="0"/>
          </a:p>
          <a:p>
            <a:pPr marL="342900" lvl="1" indent="-342900" algn="just" eaLnBrk="1" hangingPunct="1">
              <a:lnSpc>
                <a:spcPct val="90000"/>
              </a:lnSpc>
              <a:spcBef>
                <a:spcPts val="500"/>
              </a:spcBef>
              <a:buFont typeface="Arial" panose="020B0604020202020204" pitchFamily="34" charset="0"/>
              <a:buChar char="•"/>
            </a:pPr>
            <a:r>
              <a:rPr lang="en-US" altLang="pt-BR" sz="2400" dirty="0" err="1" smtClean="0"/>
              <a:t>Processos</a:t>
            </a:r>
            <a:r>
              <a:rPr lang="en-US" altLang="pt-BR" sz="2400" dirty="0" smtClean="0"/>
              <a:t>, </a:t>
            </a:r>
            <a:r>
              <a:rPr lang="en-US" altLang="pt-BR" sz="2400" dirty="0" err="1" smtClean="0"/>
              <a:t>sequência</a:t>
            </a:r>
            <a:r>
              <a:rPr lang="en-US" altLang="pt-BR" sz="2400" dirty="0" smtClean="0"/>
              <a:t> e </a:t>
            </a:r>
            <a:r>
              <a:rPr lang="en-US" altLang="pt-BR" sz="2400" dirty="0" err="1" smtClean="0"/>
              <a:t>interações</a:t>
            </a:r>
            <a:r>
              <a:rPr lang="en-US" altLang="pt-BR" sz="2400" dirty="0" smtClean="0"/>
              <a:t>, </a:t>
            </a:r>
            <a:r>
              <a:rPr lang="en-US" altLang="pt-BR" sz="2400" dirty="0" err="1" smtClean="0"/>
              <a:t>incluindo</a:t>
            </a:r>
            <a:r>
              <a:rPr lang="en-US" altLang="pt-BR" sz="2400" dirty="0" smtClean="0"/>
              <a:t> </a:t>
            </a:r>
            <a:r>
              <a:rPr lang="en-US" altLang="pt-BR" sz="2400" dirty="0" err="1" smtClean="0"/>
              <a:t>tipo</a:t>
            </a:r>
            <a:r>
              <a:rPr lang="en-US" altLang="pt-BR" sz="2400" dirty="0" smtClean="0"/>
              <a:t> e </a:t>
            </a:r>
            <a:r>
              <a:rPr lang="en-US" altLang="pt-BR" sz="2400" dirty="0" err="1" smtClean="0"/>
              <a:t>extensão</a:t>
            </a:r>
            <a:r>
              <a:rPr lang="en-US" altLang="pt-BR" sz="2400" dirty="0" smtClean="0"/>
              <a:t> de </a:t>
            </a:r>
            <a:r>
              <a:rPr lang="en-US" altLang="pt-BR" sz="2400" dirty="0" err="1" smtClean="0"/>
              <a:t>controle</a:t>
            </a:r>
            <a:r>
              <a:rPr lang="en-US" altLang="pt-BR" sz="2400" dirty="0" smtClean="0"/>
              <a:t> de </a:t>
            </a:r>
            <a:r>
              <a:rPr lang="en-US" altLang="pt-BR" sz="2400" dirty="0" err="1" smtClean="0"/>
              <a:t>quaisquer</a:t>
            </a:r>
            <a:r>
              <a:rPr lang="en-US" altLang="pt-BR" sz="2400" dirty="0" smtClean="0"/>
              <a:t> </a:t>
            </a:r>
            <a:r>
              <a:rPr lang="en-US" altLang="pt-BR" sz="2400" dirty="0" err="1" smtClean="0"/>
              <a:t>processos</a:t>
            </a:r>
            <a:r>
              <a:rPr lang="en-US" altLang="pt-BR" sz="2400" dirty="0" smtClean="0"/>
              <a:t> </a:t>
            </a:r>
            <a:r>
              <a:rPr lang="en-US" altLang="pt-BR" sz="2400" dirty="0" err="1" smtClean="0"/>
              <a:t>terceirizados</a:t>
            </a:r>
            <a:endParaRPr lang="en-US" altLang="pt-BR" sz="2400" dirty="0" smtClean="0"/>
          </a:p>
          <a:p>
            <a:pPr marL="342900" lvl="1" indent="-342900" algn="just" eaLnBrk="1" hangingPunct="1">
              <a:lnSpc>
                <a:spcPct val="90000"/>
              </a:lnSpc>
              <a:spcBef>
                <a:spcPts val="500"/>
              </a:spcBef>
              <a:buFont typeface="Arial" panose="020B0604020202020204" pitchFamily="34" charset="0"/>
              <a:buChar char="•"/>
            </a:pPr>
            <a:r>
              <a:rPr lang="en-US" altLang="pt-BR" sz="2400" dirty="0" smtClean="0"/>
              <a:t>Um </a:t>
            </a:r>
            <a:r>
              <a:rPr lang="en-US" altLang="pt-BR" sz="2400" dirty="0" err="1" smtClean="0"/>
              <a:t>documento</a:t>
            </a:r>
            <a:r>
              <a:rPr lang="en-US" altLang="pt-BR" sz="2400" dirty="0" smtClean="0"/>
              <a:t> (</a:t>
            </a:r>
            <a:r>
              <a:rPr lang="en-US" altLang="pt-BR" sz="2400" dirty="0" err="1" smtClean="0"/>
              <a:t>matriz</a:t>
            </a:r>
            <a:r>
              <a:rPr lang="en-US" altLang="pt-BR" sz="2400" dirty="0" smtClean="0"/>
              <a:t>) </a:t>
            </a:r>
            <a:r>
              <a:rPr lang="en-US" altLang="pt-BR" sz="2400" dirty="0" err="1" smtClean="0"/>
              <a:t>indicando</a:t>
            </a:r>
            <a:r>
              <a:rPr lang="en-US" altLang="pt-BR" sz="2400" dirty="0" smtClean="0"/>
              <a:t> </a:t>
            </a:r>
            <a:r>
              <a:rPr lang="en-US" altLang="pt-BR" sz="2400" dirty="0" err="1" smtClean="0"/>
              <a:t>onde</a:t>
            </a:r>
            <a:r>
              <a:rPr lang="en-US" altLang="pt-BR" sz="2400" dirty="0" smtClean="0"/>
              <a:t> </a:t>
            </a:r>
            <a:r>
              <a:rPr lang="en-US" altLang="pt-BR" sz="2400" dirty="0" err="1" smtClean="0"/>
              <a:t>dentro</a:t>
            </a:r>
            <a:r>
              <a:rPr lang="en-US" altLang="pt-BR" sz="2400" dirty="0" smtClean="0"/>
              <a:t> do SGQ </a:t>
            </a:r>
            <a:r>
              <a:rPr lang="en-US" altLang="pt-BR" sz="2400" dirty="0" err="1" smtClean="0"/>
              <a:t>são</a:t>
            </a:r>
            <a:r>
              <a:rPr lang="en-US" altLang="pt-BR" sz="2400" dirty="0" smtClean="0"/>
              <a:t> </a:t>
            </a:r>
            <a:r>
              <a:rPr lang="en-US" altLang="pt-BR" sz="2400" dirty="0" err="1" smtClean="0"/>
              <a:t>abordados</a:t>
            </a:r>
            <a:r>
              <a:rPr lang="en-US" altLang="pt-BR" sz="2400" dirty="0" smtClean="0"/>
              <a:t> </a:t>
            </a:r>
            <a:r>
              <a:rPr lang="en-US" altLang="pt-BR" sz="2400" dirty="0" err="1" smtClean="0"/>
              <a:t>os</a:t>
            </a:r>
            <a:r>
              <a:rPr lang="en-US" altLang="pt-BR" sz="2400" dirty="0" smtClean="0"/>
              <a:t> </a:t>
            </a:r>
            <a:r>
              <a:rPr lang="en-US" altLang="pt-BR" sz="2400" dirty="0" err="1" smtClean="0"/>
              <a:t>requisitos</a:t>
            </a:r>
            <a:r>
              <a:rPr lang="en-US" altLang="pt-BR" sz="2400" dirty="0" smtClean="0"/>
              <a:t> </a:t>
            </a:r>
            <a:r>
              <a:rPr lang="en-US" altLang="pt-BR" sz="2400" dirty="0" err="1" smtClean="0"/>
              <a:t>específicos</a:t>
            </a:r>
            <a:r>
              <a:rPr lang="en-US" altLang="pt-BR" sz="2400" dirty="0" smtClean="0"/>
              <a:t> do </a:t>
            </a:r>
            <a:r>
              <a:rPr lang="en-US" altLang="pt-BR" sz="2400" dirty="0" err="1" smtClean="0"/>
              <a:t>cliente</a:t>
            </a:r>
            <a:r>
              <a:rPr lang="en-US" altLang="pt-BR" sz="2400" dirty="0" smtClean="0"/>
              <a:t>.</a:t>
            </a:r>
          </a:p>
        </p:txBody>
      </p:sp>
    </p:spTree>
    <p:extLst>
      <p:ext uri="{BB962C8B-B14F-4D97-AF65-F5344CB8AC3E}">
        <p14:creationId xmlns:p14="http://schemas.microsoft.com/office/powerpoint/2010/main" val="1686440470"/>
      </p:ext>
    </p:extLst>
  </p:cSld>
  <p:clrMapOvr>
    <a:masterClrMapping/>
  </p:clrMapOvr>
  <p:transition spd="med">
    <p:wedg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600" b="1" i="1" dirty="0" smtClean="0"/>
              <a:t>7.5.3.2.1 – </a:t>
            </a:r>
            <a:r>
              <a:rPr lang="en-US" altLang="pt-BR" sz="2600" b="1" i="1" dirty="0" err="1" smtClean="0"/>
              <a:t>Retenção</a:t>
            </a:r>
            <a:r>
              <a:rPr lang="en-US" altLang="pt-BR" sz="2600" b="1" i="1" dirty="0" smtClean="0"/>
              <a:t> de </a:t>
            </a:r>
            <a:r>
              <a:rPr lang="en-US" altLang="pt-BR" sz="2600" b="1" i="1" dirty="0" err="1" smtClean="0"/>
              <a:t>Registro</a:t>
            </a:r>
            <a:endParaRPr lang="en-US" altLang="pt-BR" sz="2600" b="1" i="1" dirty="0" smtClean="0"/>
          </a:p>
          <a:p>
            <a:pPr marL="0" lvl="1" algn="just" eaLnBrk="1" hangingPunct="1">
              <a:lnSpc>
                <a:spcPct val="90000"/>
              </a:lnSpc>
              <a:spcBef>
                <a:spcPts val="500"/>
              </a:spcBef>
              <a:buFont typeface="Arial" pitchFamily="34" charset="0"/>
              <a:buNone/>
            </a:pPr>
            <a:endParaRPr lang="en-US" altLang="pt-BR" sz="200" dirty="0" smtClean="0"/>
          </a:p>
          <a:p>
            <a:pPr marL="0" lvl="1" algn="just" eaLnBrk="1" hangingPunct="1">
              <a:lnSpc>
                <a:spcPct val="90000"/>
              </a:lnSpc>
              <a:spcBef>
                <a:spcPts val="500"/>
              </a:spcBef>
            </a:pPr>
            <a:r>
              <a:rPr lang="en-US" altLang="pt-BR" sz="2400" dirty="0" smtClean="0"/>
              <a:t>(…) As </a:t>
            </a:r>
            <a:r>
              <a:rPr lang="en-US" altLang="pt-BR" sz="2400" dirty="0" err="1" smtClean="0"/>
              <a:t>aprovações</a:t>
            </a:r>
            <a:r>
              <a:rPr lang="en-US" altLang="pt-BR" sz="2400" dirty="0" smtClean="0"/>
              <a:t> de </a:t>
            </a:r>
            <a:r>
              <a:rPr lang="en-US" altLang="pt-BR" sz="2400" dirty="0" err="1" smtClean="0"/>
              <a:t>peças</a:t>
            </a:r>
            <a:r>
              <a:rPr lang="en-US" altLang="pt-BR" sz="2400" dirty="0" smtClean="0"/>
              <a:t> de </a:t>
            </a:r>
            <a:r>
              <a:rPr lang="en-US" altLang="pt-BR" sz="2400" dirty="0" err="1" smtClean="0"/>
              <a:t>produção</a:t>
            </a:r>
            <a:r>
              <a:rPr lang="en-US" altLang="pt-BR" sz="2400" dirty="0" smtClean="0"/>
              <a:t>, </a:t>
            </a:r>
            <a:r>
              <a:rPr lang="en-US" altLang="pt-BR" sz="2400" dirty="0" err="1" smtClean="0"/>
              <a:t>registros</a:t>
            </a:r>
            <a:r>
              <a:rPr lang="en-US" altLang="pt-BR" sz="2400" dirty="0" smtClean="0"/>
              <a:t> de </a:t>
            </a:r>
            <a:r>
              <a:rPr lang="en-US" altLang="pt-BR" sz="2400" dirty="0" err="1" smtClean="0"/>
              <a:t>ferramental</a:t>
            </a:r>
            <a:r>
              <a:rPr lang="en-US" altLang="pt-BR" sz="2400" dirty="0" smtClean="0"/>
              <a:t> (</a:t>
            </a:r>
            <a:r>
              <a:rPr lang="en-US" altLang="pt-BR" sz="2400" dirty="0" err="1" smtClean="0"/>
              <a:t>incluindo</a:t>
            </a:r>
            <a:r>
              <a:rPr lang="en-US" altLang="pt-BR" sz="2400" dirty="0" smtClean="0"/>
              <a:t> </a:t>
            </a:r>
            <a:r>
              <a:rPr lang="en-US" altLang="pt-BR" sz="2400" dirty="0" err="1" smtClean="0"/>
              <a:t>manutenção</a:t>
            </a:r>
            <a:r>
              <a:rPr lang="en-US" altLang="pt-BR" sz="2400" dirty="0" smtClean="0"/>
              <a:t> e </a:t>
            </a:r>
            <a:r>
              <a:rPr lang="en-US" altLang="pt-BR" sz="2400" dirty="0" err="1" smtClean="0"/>
              <a:t>propriedade</a:t>
            </a:r>
            <a:r>
              <a:rPr lang="en-US" altLang="pt-BR" sz="2400" dirty="0" smtClean="0"/>
              <a:t>), </a:t>
            </a:r>
            <a:r>
              <a:rPr lang="en-US" altLang="pt-BR" sz="2400" dirty="0" err="1" smtClean="0"/>
              <a:t>registros</a:t>
            </a:r>
            <a:r>
              <a:rPr lang="en-US" altLang="pt-BR" sz="2400" dirty="0" smtClean="0"/>
              <a:t> de </a:t>
            </a:r>
            <a:r>
              <a:rPr lang="en-US" altLang="pt-BR" sz="2400" dirty="0" err="1" smtClean="0"/>
              <a:t>projeto</a:t>
            </a:r>
            <a:r>
              <a:rPr lang="en-US" altLang="pt-BR" sz="2400" dirty="0" smtClean="0"/>
              <a:t> de </a:t>
            </a:r>
            <a:r>
              <a:rPr lang="en-US" altLang="pt-BR" sz="2400" dirty="0" err="1" smtClean="0"/>
              <a:t>produto</a:t>
            </a:r>
            <a:r>
              <a:rPr lang="en-US" altLang="pt-BR" sz="2400" dirty="0" smtClean="0"/>
              <a:t> e </a:t>
            </a:r>
            <a:r>
              <a:rPr lang="en-US" altLang="pt-BR" sz="2400" dirty="0" err="1" smtClean="0"/>
              <a:t>processo</a:t>
            </a:r>
            <a:r>
              <a:rPr lang="en-US" altLang="pt-BR" sz="2400" dirty="0" smtClean="0"/>
              <a:t>, </a:t>
            </a:r>
            <a:r>
              <a:rPr lang="en-US" altLang="pt-BR" sz="2400" dirty="0" err="1" smtClean="0"/>
              <a:t>ordens</a:t>
            </a:r>
            <a:r>
              <a:rPr lang="en-US" altLang="pt-BR" sz="2400" dirty="0" smtClean="0"/>
              <a:t> de </a:t>
            </a:r>
            <a:r>
              <a:rPr lang="en-US" altLang="pt-BR" sz="2400" dirty="0" err="1" smtClean="0"/>
              <a:t>compra</a:t>
            </a:r>
            <a:r>
              <a:rPr lang="en-US" altLang="pt-BR" sz="2400" dirty="0" smtClean="0"/>
              <a:t> (se </a:t>
            </a:r>
            <a:r>
              <a:rPr lang="en-US" altLang="pt-BR" sz="2400" dirty="0" err="1" smtClean="0"/>
              <a:t>aplicável</a:t>
            </a:r>
            <a:r>
              <a:rPr lang="en-US" altLang="pt-BR" sz="2400" dirty="0" smtClean="0"/>
              <a:t>), </a:t>
            </a:r>
            <a:r>
              <a:rPr lang="en-US" altLang="pt-BR" sz="2400" dirty="0" err="1" smtClean="0"/>
              <a:t>ou</a:t>
            </a:r>
            <a:r>
              <a:rPr lang="en-US" altLang="pt-BR" sz="2400" dirty="0" smtClean="0"/>
              <a:t> </a:t>
            </a:r>
            <a:r>
              <a:rPr lang="en-US" altLang="pt-BR" sz="2400" dirty="0" err="1" smtClean="0"/>
              <a:t>contratos</a:t>
            </a:r>
            <a:r>
              <a:rPr lang="en-US" altLang="pt-BR" sz="2400" dirty="0" smtClean="0"/>
              <a:t> e </a:t>
            </a:r>
            <a:r>
              <a:rPr lang="en-US" altLang="pt-BR" sz="2400" dirty="0" err="1" smtClean="0"/>
              <a:t>emendas</a:t>
            </a:r>
            <a:r>
              <a:rPr lang="en-US" altLang="pt-BR" sz="2400" dirty="0" smtClean="0"/>
              <a:t> </a:t>
            </a:r>
            <a:r>
              <a:rPr lang="en-US" altLang="pt-BR" sz="2400" b="1" dirty="0" err="1" smtClean="0">
                <a:solidFill>
                  <a:srgbClr val="006600"/>
                </a:solidFill>
              </a:rPr>
              <a:t>devem</a:t>
            </a:r>
            <a:r>
              <a:rPr lang="en-US" altLang="pt-BR" sz="2400" b="1" dirty="0" smtClean="0">
                <a:solidFill>
                  <a:srgbClr val="006600"/>
                </a:solidFill>
              </a:rPr>
              <a:t> </a:t>
            </a:r>
            <a:r>
              <a:rPr lang="en-US" altLang="pt-BR" sz="2400" b="1" dirty="0" err="1" smtClean="0">
                <a:solidFill>
                  <a:srgbClr val="006600"/>
                </a:solidFill>
              </a:rPr>
              <a:t>ser</a:t>
            </a:r>
            <a:r>
              <a:rPr lang="en-US" altLang="pt-BR" sz="2400" b="1" dirty="0" smtClean="0">
                <a:solidFill>
                  <a:srgbClr val="006600"/>
                </a:solidFill>
              </a:rPr>
              <a:t> </a:t>
            </a:r>
            <a:r>
              <a:rPr lang="en-US" altLang="pt-BR" sz="2400" b="1" dirty="0" err="1" smtClean="0">
                <a:solidFill>
                  <a:srgbClr val="006600"/>
                </a:solidFill>
              </a:rPr>
              <a:t>retidos</a:t>
            </a:r>
            <a:r>
              <a:rPr lang="en-US" altLang="pt-BR" sz="2400" b="1" dirty="0" smtClean="0">
                <a:solidFill>
                  <a:srgbClr val="006600"/>
                </a:solidFill>
              </a:rPr>
              <a:t> </a:t>
            </a:r>
            <a:r>
              <a:rPr lang="en-US" altLang="pt-BR" sz="2400" b="1" dirty="0" err="1" smtClean="0">
                <a:solidFill>
                  <a:srgbClr val="006600"/>
                </a:solidFill>
              </a:rPr>
              <a:t>pelo</a:t>
            </a:r>
            <a:r>
              <a:rPr lang="en-US" altLang="pt-BR" sz="2400" b="1" dirty="0" smtClean="0">
                <a:solidFill>
                  <a:srgbClr val="006600"/>
                </a:solidFill>
              </a:rPr>
              <a:t> </a:t>
            </a:r>
            <a:r>
              <a:rPr lang="en-US" altLang="pt-BR" sz="2400" b="1" dirty="0" err="1" smtClean="0">
                <a:solidFill>
                  <a:srgbClr val="006600"/>
                </a:solidFill>
              </a:rPr>
              <a:t>período</a:t>
            </a:r>
            <a:r>
              <a:rPr lang="en-US" altLang="pt-BR" sz="2400" b="1" dirty="0" smtClean="0">
                <a:solidFill>
                  <a:srgbClr val="006600"/>
                </a:solidFill>
              </a:rPr>
              <a:t> de tempo </a:t>
            </a:r>
            <a:r>
              <a:rPr lang="en-US" altLang="pt-BR" sz="2400" b="1" dirty="0" err="1" smtClean="0">
                <a:solidFill>
                  <a:srgbClr val="006600"/>
                </a:solidFill>
              </a:rPr>
              <a:t>em</a:t>
            </a:r>
            <a:r>
              <a:rPr lang="en-US" altLang="pt-BR" sz="2400" b="1" dirty="0" smtClean="0">
                <a:solidFill>
                  <a:srgbClr val="006600"/>
                </a:solidFill>
              </a:rPr>
              <a:t> que o </a:t>
            </a:r>
            <a:r>
              <a:rPr lang="en-US" altLang="pt-BR" sz="2400" b="1" dirty="0" err="1" smtClean="0">
                <a:solidFill>
                  <a:srgbClr val="006600"/>
                </a:solidFill>
              </a:rPr>
              <a:t>produto</a:t>
            </a:r>
            <a:r>
              <a:rPr lang="en-US" altLang="pt-BR" sz="2400" b="1" dirty="0" smtClean="0">
                <a:solidFill>
                  <a:srgbClr val="006600"/>
                </a:solidFill>
              </a:rPr>
              <a:t> </a:t>
            </a:r>
            <a:r>
              <a:rPr lang="en-US" altLang="pt-BR" sz="2400" b="1" dirty="0" err="1" smtClean="0">
                <a:solidFill>
                  <a:srgbClr val="006600"/>
                </a:solidFill>
              </a:rPr>
              <a:t>está</a:t>
            </a:r>
            <a:r>
              <a:rPr lang="en-US" altLang="pt-BR" sz="2400" b="1" dirty="0" smtClean="0">
                <a:solidFill>
                  <a:srgbClr val="006600"/>
                </a:solidFill>
              </a:rPr>
              <a:t> </a:t>
            </a:r>
            <a:r>
              <a:rPr lang="en-US" altLang="pt-BR" sz="2400" b="1" dirty="0" err="1" smtClean="0">
                <a:solidFill>
                  <a:srgbClr val="006600"/>
                </a:solidFill>
              </a:rPr>
              <a:t>ativo</a:t>
            </a:r>
            <a:r>
              <a:rPr lang="en-US" altLang="pt-BR" sz="2400" b="1" dirty="0" smtClean="0">
                <a:solidFill>
                  <a:srgbClr val="006600"/>
                </a:solidFill>
              </a:rPr>
              <a:t> para </a:t>
            </a:r>
            <a:r>
              <a:rPr lang="en-US" altLang="pt-BR" sz="2400" b="1" dirty="0" err="1" smtClean="0">
                <a:solidFill>
                  <a:srgbClr val="006600"/>
                </a:solidFill>
              </a:rPr>
              <a:t>os</a:t>
            </a:r>
            <a:r>
              <a:rPr lang="en-US" altLang="pt-BR" sz="2400" b="1" dirty="0" smtClean="0">
                <a:solidFill>
                  <a:srgbClr val="006600"/>
                </a:solidFill>
              </a:rPr>
              <a:t> </a:t>
            </a:r>
            <a:r>
              <a:rPr lang="en-US" altLang="pt-BR" sz="2400" b="1" dirty="0" err="1" smtClean="0">
                <a:solidFill>
                  <a:srgbClr val="006600"/>
                </a:solidFill>
              </a:rPr>
              <a:t>requisitos</a:t>
            </a:r>
            <a:r>
              <a:rPr lang="en-US" altLang="pt-BR" sz="2400" b="1" dirty="0" smtClean="0">
                <a:solidFill>
                  <a:srgbClr val="006600"/>
                </a:solidFill>
              </a:rPr>
              <a:t> de </a:t>
            </a:r>
            <a:r>
              <a:rPr lang="en-US" altLang="pt-BR" sz="2400" b="1" dirty="0" err="1" smtClean="0">
                <a:solidFill>
                  <a:srgbClr val="006600"/>
                </a:solidFill>
              </a:rPr>
              <a:t>produção</a:t>
            </a:r>
            <a:r>
              <a:rPr lang="en-US" altLang="pt-BR" sz="2400" b="1" dirty="0" smtClean="0">
                <a:solidFill>
                  <a:srgbClr val="006600"/>
                </a:solidFill>
              </a:rPr>
              <a:t> e </a:t>
            </a:r>
            <a:r>
              <a:rPr lang="en-US" altLang="pt-BR" sz="2400" b="1" dirty="0" err="1" smtClean="0">
                <a:solidFill>
                  <a:srgbClr val="006600"/>
                </a:solidFill>
              </a:rPr>
              <a:t>serviço</a:t>
            </a:r>
            <a:r>
              <a:rPr lang="en-US" altLang="pt-BR" sz="2400" dirty="0" smtClean="0"/>
              <a:t>, </a:t>
            </a:r>
            <a:r>
              <a:rPr lang="en-US" altLang="pt-BR" sz="2400" b="1" dirty="0" err="1" smtClean="0">
                <a:solidFill>
                  <a:srgbClr val="0070C0"/>
                </a:solidFill>
              </a:rPr>
              <a:t>mais</a:t>
            </a:r>
            <a:r>
              <a:rPr lang="en-US" altLang="pt-BR" sz="2400" b="1" dirty="0" smtClean="0">
                <a:solidFill>
                  <a:srgbClr val="0070C0"/>
                </a:solidFill>
              </a:rPr>
              <a:t> um </a:t>
            </a:r>
            <a:r>
              <a:rPr lang="en-US" altLang="pt-BR" sz="2400" b="1" dirty="0" err="1" smtClean="0">
                <a:solidFill>
                  <a:srgbClr val="0070C0"/>
                </a:solidFill>
              </a:rPr>
              <a:t>ano</a:t>
            </a:r>
            <a:r>
              <a:rPr lang="en-US" altLang="pt-BR" sz="2400" b="1" dirty="0" smtClean="0">
                <a:solidFill>
                  <a:srgbClr val="0070C0"/>
                </a:solidFill>
              </a:rPr>
              <a:t> </a:t>
            </a:r>
            <a:r>
              <a:rPr lang="en-US" altLang="pt-BR" sz="2400" b="1" dirty="0" err="1" smtClean="0">
                <a:solidFill>
                  <a:srgbClr val="0070C0"/>
                </a:solidFill>
              </a:rPr>
              <a:t>calendário</a:t>
            </a:r>
            <a:r>
              <a:rPr lang="en-US" altLang="pt-BR" sz="2400" dirty="0" smtClean="0"/>
              <a:t>, salvo </a:t>
            </a:r>
            <a:r>
              <a:rPr lang="en-US" altLang="pt-BR" sz="2400" dirty="0" err="1" smtClean="0"/>
              <a:t>especificado</a:t>
            </a:r>
            <a:r>
              <a:rPr lang="en-US" altLang="pt-BR" sz="2400" dirty="0" smtClean="0"/>
              <a:t> </a:t>
            </a:r>
            <a:r>
              <a:rPr lang="en-US" altLang="pt-BR" sz="2400" dirty="0" err="1" smtClean="0"/>
              <a:t>em</a:t>
            </a:r>
            <a:r>
              <a:rPr lang="en-US" altLang="pt-BR" sz="2400" dirty="0" smtClean="0"/>
              <a:t> </a:t>
            </a:r>
            <a:r>
              <a:rPr lang="en-US" altLang="pt-BR" sz="2400" dirty="0" err="1" smtClean="0"/>
              <a:t>contrário</a:t>
            </a:r>
            <a:r>
              <a:rPr lang="en-US" altLang="pt-BR" sz="2400" dirty="0" smtClean="0"/>
              <a:t> </a:t>
            </a:r>
            <a:r>
              <a:rPr lang="en-US" altLang="pt-BR" sz="2400" dirty="0" err="1" smtClean="0"/>
              <a:t>pelo</a:t>
            </a:r>
            <a:r>
              <a:rPr lang="en-US" altLang="pt-BR" sz="2400" dirty="0" smtClean="0"/>
              <a:t> </a:t>
            </a:r>
            <a:r>
              <a:rPr lang="en-US" altLang="pt-BR" sz="2400" dirty="0" err="1" smtClean="0"/>
              <a:t>cliente</a:t>
            </a:r>
            <a:r>
              <a:rPr lang="en-US" altLang="pt-BR" sz="2400" dirty="0" smtClean="0"/>
              <a:t> </a:t>
            </a:r>
            <a:r>
              <a:rPr lang="en-US" altLang="pt-BR" sz="2400" dirty="0" err="1" smtClean="0"/>
              <a:t>ou</a:t>
            </a:r>
            <a:r>
              <a:rPr lang="en-US" altLang="pt-BR" sz="2400" dirty="0" smtClean="0"/>
              <a:t> </a:t>
            </a:r>
            <a:r>
              <a:rPr lang="en-US" altLang="pt-BR" sz="2400" dirty="0" err="1" smtClean="0"/>
              <a:t>agência</a:t>
            </a:r>
            <a:r>
              <a:rPr lang="en-US" altLang="pt-BR" sz="2400" dirty="0" smtClean="0"/>
              <a:t> </a:t>
            </a:r>
            <a:r>
              <a:rPr lang="en-US" altLang="pt-BR" sz="2400" dirty="0" err="1" smtClean="0"/>
              <a:t>regulatória</a:t>
            </a:r>
            <a:r>
              <a:rPr lang="en-US" altLang="pt-BR" sz="2400" dirty="0" smtClean="0"/>
              <a:t>.</a:t>
            </a:r>
          </a:p>
          <a:p>
            <a:pPr marL="0" lvl="1" algn="just" eaLnBrk="1" hangingPunct="1">
              <a:lnSpc>
                <a:spcPct val="90000"/>
              </a:lnSpc>
              <a:spcBef>
                <a:spcPts val="500"/>
              </a:spcBef>
            </a:pPr>
            <a:endParaRPr lang="en-US" altLang="pt-BR" sz="1800" dirty="0"/>
          </a:p>
          <a:p>
            <a:pPr marL="0" lvl="1" algn="just" eaLnBrk="1" hangingPunct="1">
              <a:lnSpc>
                <a:spcPct val="90000"/>
              </a:lnSpc>
              <a:spcBef>
                <a:spcPts val="500"/>
              </a:spcBef>
            </a:pPr>
            <a:r>
              <a:rPr lang="en-US" altLang="pt-BR" sz="2200" dirty="0" smtClean="0"/>
              <a:t>NOTA: A </a:t>
            </a:r>
            <a:r>
              <a:rPr lang="en-US" altLang="pt-BR" sz="2200" dirty="0" err="1" smtClean="0"/>
              <a:t>informação</a:t>
            </a:r>
            <a:r>
              <a:rPr lang="en-US" altLang="pt-BR" sz="2200" dirty="0" smtClean="0"/>
              <a:t> </a:t>
            </a:r>
            <a:r>
              <a:rPr lang="en-US" altLang="pt-BR" sz="2200" dirty="0" err="1" smtClean="0"/>
              <a:t>documentada</a:t>
            </a:r>
            <a:r>
              <a:rPr lang="en-US" altLang="pt-BR" sz="2200" dirty="0" smtClean="0"/>
              <a:t> da </a:t>
            </a:r>
            <a:r>
              <a:rPr lang="en-US" altLang="pt-BR" sz="2200" dirty="0" err="1" smtClean="0"/>
              <a:t>aprovação</a:t>
            </a:r>
            <a:r>
              <a:rPr lang="en-US" altLang="pt-BR" sz="2200" dirty="0" smtClean="0"/>
              <a:t> da </a:t>
            </a:r>
            <a:r>
              <a:rPr lang="en-US" altLang="pt-BR" sz="2200" dirty="0" err="1" smtClean="0"/>
              <a:t>peça</a:t>
            </a:r>
            <a:r>
              <a:rPr lang="en-US" altLang="pt-BR" sz="2200" dirty="0" smtClean="0"/>
              <a:t> de </a:t>
            </a:r>
            <a:r>
              <a:rPr lang="en-US" altLang="pt-BR" sz="2200" dirty="0" err="1" smtClean="0"/>
              <a:t>produção</a:t>
            </a:r>
            <a:r>
              <a:rPr lang="en-US" altLang="pt-BR" sz="2200" dirty="0" smtClean="0"/>
              <a:t> </a:t>
            </a:r>
            <a:r>
              <a:rPr lang="en-US" altLang="pt-BR" sz="2200" dirty="0" err="1" smtClean="0"/>
              <a:t>pode</a:t>
            </a:r>
            <a:r>
              <a:rPr lang="en-US" altLang="pt-BR" sz="2200" dirty="0" smtClean="0"/>
              <a:t> </a:t>
            </a:r>
            <a:r>
              <a:rPr lang="en-US" altLang="pt-BR" sz="2200" dirty="0" err="1" smtClean="0"/>
              <a:t>incluir</a:t>
            </a:r>
            <a:r>
              <a:rPr lang="en-US" altLang="pt-BR" sz="2200" dirty="0" smtClean="0"/>
              <a:t> o </a:t>
            </a:r>
            <a:r>
              <a:rPr lang="en-US" altLang="pt-BR" sz="2200" dirty="0" err="1" smtClean="0"/>
              <a:t>produto</a:t>
            </a:r>
            <a:r>
              <a:rPr lang="en-US" altLang="pt-BR" sz="2200" dirty="0" smtClean="0"/>
              <a:t> </a:t>
            </a:r>
            <a:r>
              <a:rPr lang="en-US" altLang="pt-BR" sz="2200" dirty="0" err="1" smtClean="0"/>
              <a:t>aprovado</a:t>
            </a:r>
            <a:r>
              <a:rPr lang="en-US" altLang="pt-BR" sz="2200" dirty="0" smtClean="0"/>
              <a:t>, </a:t>
            </a:r>
            <a:r>
              <a:rPr lang="en-US" altLang="pt-BR" sz="2200" dirty="0" err="1" smtClean="0"/>
              <a:t>registros</a:t>
            </a:r>
            <a:r>
              <a:rPr lang="en-US" altLang="pt-BR" sz="2200" dirty="0" smtClean="0"/>
              <a:t> de </a:t>
            </a:r>
            <a:r>
              <a:rPr lang="en-US" altLang="pt-BR" sz="2200" dirty="0" err="1" smtClean="0"/>
              <a:t>equipamentos</a:t>
            </a:r>
            <a:r>
              <a:rPr lang="en-US" altLang="pt-BR" sz="2200" dirty="0" smtClean="0"/>
              <a:t> de teste </a:t>
            </a:r>
            <a:r>
              <a:rPr lang="en-US" altLang="pt-BR" sz="2200" dirty="0" err="1" smtClean="0"/>
              <a:t>aplicáveis</a:t>
            </a:r>
            <a:r>
              <a:rPr lang="en-US" altLang="pt-BR" sz="2200" dirty="0" smtClean="0"/>
              <a:t> </a:t>
            </a:r>
            <a:r>
              <a:rPr lang="en-US" altLang="pt-BR" sz="2200" dirty="0" err="1" smtClean="0"/>
              <a:t>ou</a:t>
            </a:r>
            <a:r>
              <a:rPr lang="en-US" altLang="pt-BR" sz="2200" dirty="0" smtClean="0"/>
              <a:t> dados de </a:t>
            </a:r>
            <a:r>
              <a:rPr lang="en-US" altLang="pt-BR" sz="2200" dirty="0" err="1" smtClean="0"/>
              <a:t>aprovação</a:t>
            </a:r>
            <a:r>
              <a:rPr lang="en-US" altLang="pt-BR" sz="2200" dirty="0" smtClean="0"/>
              <a:t> de testes.</a:t>
            </a:r>
          </a:p>
        </p:txBody>
      </p:sp>
    </p:spTree>
    <p:extLst>
      <p:ext uri="{BB962C8B-B14F-4D97-AF65-F5344CB8AC3E}">
        <p14:creationId xmlns:p14="http://schemas.microsoft.com/office/powerpoint/2010/main" val="4193210874"/>
      </p:ext>
    </p:extLst>
  </p:cSld>
  <p:clrMapOvr>
    <a:masterClrMapping/>
  </p:clrMapOvr>
  <p:transition spd="med">
    <p:wedg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600" b="1" i="1" dirty="0" smtClean="0"/>
              <a:t>7.5.3.2.2 – </a:t>
            </a:r>
            <a:r>
              <a:rPr lang="en-US" altLang="pt-BR" sz="2600" b="1" i="1" dirty="0" err="1" smtClean="0"/>
              <a:t>Especificações</a:t>
            </a:r>
            <a:r>
              <a:rPr lang="en-US" altLang="pt-BR" sz="2600" b="1" i="1" dirty="0" smtClean="0"/>
              <a:t> de </a:t>
            </a:r>
            <a:r>
              <a:rPr lang="en-US" altLang="pt-BR" sz="2600" b="1" i="1" dirty="0" err="1" smtClean="0"/>
              <a:t>Engenharia</a:t>
            </a:r>
            <a:endParaRPr lang="en-US" altLang="pt-BR" sz="200" dirty="0" smtClean="0"/>
          </a:p>
          <a:p>
            <a:pPr marL="0" lvl="1" algn="just" eaLnBrk="1" hangingPunct="1">
              <a:lnSpc>
                <a:spcPct val="90000"/>
              </a:lnSpc>
              <a:spcBef>
                <a:spcPts val="500"/>
              </a:spcBef>
            </a:pPr>
            <a:r>
              <a:rPr lang="en-US" altLang="pt-BR" sz="2400" dirty="0" smtClean="0"/>
              <a:t>A </a:t>
            </a:r>
            <a:r>
              <a:rPr lang="en-US" altLang="pt-BR" sz="2400" dirty="0" err="1" smtClean="0"/>
              <a:t>organização</a:t>
            </a:r>
            <a:r>
              <a:rPr lang="en-US" altLang="pt-BR" sz="2400" dirty="0" smtClean="0"/>
              <a:t> </a:t>
            </a:r>
            <a:r>
              <a:rPr lang="en-US" altLang="pt-BR" sz="2400" dirty="0" err="1" smtClean="0"/>
              <a:t>deve</a:t>
            </a:r>
            <a:r>
              <a:rPr lang="en-US" altLang="pt-BR" sz="2400" dirty="0" smtClean="0"/>
              <a:t> </a:t>
            </a:r>
            <a:r>
              <a:rPr lang="en-US" altLang="pt-BR" sz="2400" dirty="0" err="1" smtClean="0"/>
              <a:t>ter</a:t>
            </a:r>
            <a:r>
              <a:rPr lang="en-US" altLang="pt-BR" sz="2400" dirty="0" smtClean="0"/>
              <a:t> um </a:t>
            </a:r>
            <a:r>
              <a:rPr lang="en-US" altLang="pt-BR" sz="2400" dirty="0" err="1" smtClean="0"/>
              <a:t>processo</a:t>
            </a:r>
            <a:r>
              <a:rPr lang="en-US" altLang="pt-BR" sz="2400" dirty="0" smtClean="0"/>
              <a:t> </a:t>
            </a:r>
            <a:r>
              <a:rPr lang="en-US" altLang="pt-BR" sz="2400" dirty="0" err="1" smtClean="0"/>
              <a:t>documentado</a:t>
            </a:r>
            <a:r>
              <a:rPr lang="en-US" altLang="pt-BR" sz="2400" dirty="0" smtClean="0"/>
              <a:t> </a:t>
            </a:r>
            <a:r>
              <a:rPr lang="en-US" altLang="pt-BR" sz="2400" dirty="0" err="1" smtClean="0"/>
              <a:t>descrevendo</a:t>
            </a:r>
            <a:r>
              <a:rPr lang="en-US" altLang="pt-BR" sz="2400" dirty="0" smtClean="0"/>
              <a:t> a </a:t>
            </a:r>
            <a:r>
              <a:rPr lang="en-US" altLang="pt-BR" sz="2400" dirty="0" err="1" smtClean="0"/>
              <a:t>análise</a:t>
            </a:r>
            <a:r>
              <a:rPr lang="en-US" altLang="pt-BR" sz="2400" dirty="0" smtClean="0"/>
              <a:t> </a:t>
            </a:r>
            <a:r>
              <a:rPr lang="en-US" altLang="pt-BR" sz="2400" dirty="0" err="1" smtClean="0"/>
              <a:t>crítica</a:t>
            </a:r>
            <a:r>
              <a:rPr lang="en-US" altLang="pt-BR" sz="2400" dirty="0" smtClean="0"/>
              <a:t>, </a:t>
            </a:r>
            <a:r>
              <a:rPr lang="en-US" altLang="pt-BR" sz="2400" dirty="0" err="1" smtClean="0"/>
              <a:t>distribuição</a:t>
            </a:r>
            <a:r>
              <a:rPr lang="en-US" altLang="pt-BR" sz="2400" dirty="0" smtClean="0"/>
              <a:t> e </a:t>
            </a:r>
            <a:r>
              <a:rPr lang="en-US" altLang="pt-BR" sz="2400" dirty="0" err="1" smtClean="0"/>
              <a:t>implementação</a:t>
            </a:r>
            <a:r>
              <a:rPr lang="en-US" altLang="pt-BR" sz="2400" dirty="0" smtClean="0"/>
              <a:t> de </a:t>
            </a:r>
            <a:r>
              <a:rPr lang="en-US" altLang="pt-BR" sz="2400" dirty="0" err="1" smtClean="0"/>
              <a:t>todas</a:t>
            </a:r>
            <a:r>
              <a:rPr lang="en-US" altLang="pt-BR" sz="2400" dirty="0" smtClean="0"/>
              <a:t> as </a:t>
            </a:r>
            <a:r>
              <a:rPr lang="en-US" altLang="pt-BR" sz="2400" dirty="0" err="1" smtClean="0"/>
              <a:t>normas</a:t>
            </a:r>
            <a:r>
              <a:rPr lang="en-US" altLang="pt-BR" sz="2400" dirty="0" smtClean="0"/>
              <a:t>/</a:t>
            </a:r>
            <a:r>
              <a:rPr lang="en-US" altLang="pt-BR" sz="2400" dirty="0" err="1" smtClean="0"/>
              <a:t>especificações</a:t>
            </a:r>
            <a:r>
              <a:rPr lang="en-US" altLang="pt-BR" sz="2400" dirty="0" smtClean="0"/>
              <a:t> de </a:t>
            </a:r>
            <a:r>
              <a:rPr lang="en-US" altLang="pt-BR" sz="2400" dirty="0" err="1" smtClean="0"/>
              <a:t>engenharia</a:t>
            </a:r>
            <a:r>
              <a:rPr lang="en-US" altLang="pt-BR" sz="2400" dirty="0" smtClean="0"/>
              <a:t> do </a:t>
            </a:r>
            <a:r>
              <a:rPr lang="en-US" altLang="pt-BR" sz="2400" dirty="0" err="1" smtClean="0"/>
              <a:t>cliente</a:t>
            </a:r>
            <a:r>
              <a:rPr lang="en-US" altLang="pt-BR" sz="2400" dirty="0" smtClean="0"/>
              <a:t> e as </a:t>
            </a:r>
            <a:r>
              <a:rPr lang="en-US" altLang="pt-BR" sz="2400" dirty="0" err="1" smtClean="0"/>
              <a:t>revisões</a:t>
            </a:r>
            <a:r>
              <a:rPr lang="en-US" altLang="pt-BR" sz="2400" dirty="0" smtClean="0"/>
              <a:t> </a:t>
            </a:r>
            <a:r>
              <a:rPr lang="en-US" altLang="pt-BR" sz="2400" dirty="0" err="1" smtClean="0"/>
              <a:t>relacionados</a:t>
            </a:r>
            <a:r>
              <a:rPr lang="en-US" altLang="pt-BR" sz="2400" dirty="0" smtClean="0"/>
              <a:t>, </a:t>
            </a:r>
            <a:r>
              <a:rPr lang="en-US" altLang="pt-BR" sz="2400" dirty="0" err="1" smtClean="0"/>
              <a:t>baseado</a:t>
            </a:r>
            <a:r>
              <a:rPr lang="en-US" altLang="pt-BR" sz="2400" dirty="0" smtClean="0"/>
              <a:t> </a:t>
            </a:r>
            <a:r>
              <a:rPr lang="en-US" altLang="pt-BR" sz="2400" dirty="0" err="1" smtClean="0"/>
              <a:t>nas</a:t>
            </a:r>
            <a:r>
              <a:rPr lang="en-US" altLang="pt-BR" sz="2400" dirty="0" smtClean="0"/>
              <a:t> </a:t>
            </a:r>
            <a:r>
              <a:rPr lang="en-US" altLang="pt-BR" sz="2400" dirty="0" err="1" smtClean="0"/>
              <a:t>programações</a:t>
            </a:r>
            <a:r>
              <a:rPr lang="en-US" altLang="pt-BR" sz="2400" dirty="0" smtClean="0"/>
              <a:t> do </a:t>
            </a:r>
            <a:r>
              <a:rPr lang="en-US" altLang="pt-BR" sz="2400" dirty="0" err="1" smtClean="0"/>
              <a:t>cliente</a:t>
            </a:r>
            <a:r>
              <a:rPr lang="en-US" altLang="pt-BR" sz="2400" dirty="0" smtClean="0"/>
              <a:t>, </a:t>
            </a:r>
            <a:r>
              <a:rPr lang="en-US" altLang="pt-BR" sz="2400" dirty="0" err="1" smtClean="0"/>
              <a:t>conforme</a:t>
            </a:r>
            <a:r>
              <a:rPr lang="en-US" altLang="pt-BR" sz="2400" dirty="0" smtClean="0"/>
              <a:t> </a:t>
            </a:r>
            <a:r>
              <a:rPr lang="en-US" altLang="pt-BR" sz="2400" dirty="0" err="1" smtClean="0"/>
              <a:t>requerido</a:t>
            </a:r>
            <a:r>
              <a:rPr lang="en-US" altLang="pt-BR" sz="2400" dirty="0" smtClean="0"/>
              <a:t>.</a:t>
            </a:r>
          </a:p>
          <a:p>
            <a:pPr marL="0" lvl="1" algn="just" eaLnBrk="1" hangingPunct="1">
              <a:lnSpc>
                <a:spcPct val="90000"/>
              </a:lnSpc>
              <a:spcBef>
                <a:spcPts val="500"/>
              </a:spcBef>
            </a:pPr>
            <a:endParaRPr lang="en-US" altLang="pt-BR" sz="2400" dirty="0"/>
          </a:p>
          <a:p>
            <a:pPr marL="0" lvl="1" algn="just" eaLnBrk="1" hangingPunct="1">
              <a:lnSpc>
                <a:spcPct val="90000"/>
              </a:lnSpc>
              <a:spcBef>
                <a:spcPts val="500"/>
              </a:spcBef>
            </a:pPr>
            <a:r>
              <a:rPr lang="en-US" altLang="pt-BR" sz="2400" dirty="0" err="1" smtClean="0"/>
              <a:t>Quando</a:t>
            </a:r>
            <a:r>
              <a:rPr lang="en-US" altLang="pt-BR" sz="2400" dirty="0" smtClean="0"/>
              <a:t> </a:t>
            </a:r>
            <a:r>
              <a:rPr lang="en-US" altLang="pt-BR" sz="2400" dirty="0" err="1" smtClean="0"/>
              <a:t>uma</a:t>
            </a:r>
            <a:r>
              <a:rPr lang="en-US" altLang="pt-BR" sz="2400" dirty="0" smtClean="0"/>
              <a:t> </a:t>
            </a:r>
            <a:r>
              <a:rPr lang="en-US" altLang="pt-BR" sz="2400" dirty="0" err="1" smtClean="0"/>
              <a:t>mudança</a:t>
            </a:r>
            <a:r>
              <a:rPr lang="en-US" altLang="pt-BR" sz="2400" dirty="0" smtClean="0"/>
              <a:t> de </a:t>
            </a:r>
            <a:r>
              <a:rPr lang="en-US" altLang="pt-BR" sz="2400" dirty="0" err="1" smtClean="0"/>
              <a:t>norma</a:t>
            </a:r>
            <a:r>
              <a:rPr lang="en-US" altLang="pt-BR" sz="2400" dirty="0" smtClean="0"/>
              <a:t>/</a:t>
            </a:r>
            <a:r>
              <a:rPr lang="en-US" altLang="pt-BR" sz="2400" dirty="0" err="1" smtClean="0"/>
              <a:t>especificação</a:t>
            </a:r>
            <a:r>
              <a:rPr lang="en-US" altLang="pt-BR" sz="2400" dirty="0" smtClean="0"/>
              <a:t> de </a:t>
            </a:r>
            <a:r>
              <a:rPr lang="en-US" altLang="pt-BR" sz="2400" dirty="0" err="1" smtClean="0"/>
              <a:t>engenharia</a:t>
            </a:r>
            <a:r>
              <a:rPr lang="en-US" altLang="pt-BR" sz="2400" dirty="0" smtClean="0"/>
              <a:t> </a:t>
            </a:r>
            <a:r>
              <a:rPr lang="en-US" altLang="pt-BR" sz="2400" dirty="0" err="1" smtClean="0"/>
              <a:t>resultar</a:t>
            </a:r>
            <a:r>
              <a:rPr lang="en-US" altLang="pt-BR" sz="2400" dirty="0" smtClean="0"/>
              <a:t> </a:t>
            </a:r>
            <a:r>
              <a:rPr lang="en-US" altLang="pt-BR" sz="2400" dirty="0" err="1" smtClean="0"/>
              <a:t>em</a:t>
            </a:r>
            <a:r>
              <a:rPr lang="en-US" altLang="pt-BR" sz="2400" dirty="0" smtClean="0"/>
              <a:t> </a:t>
            </a:r>
            <a:r>
              <a:rPr lang="en-US" altLang="pt-BR" sz="2400" dirty="0" err="1" smtClean="0"/>
              <a:t>mudança</a:t>
            </a:r>
            <a:r>
              <a:rPr lang="en-US" altLang="pt-BR" sz="2400" dirty="0" smtClean="0"/>
              <a:t> do </a:t>
            </a:r>
            <a:r>
              <a:rPr lang="en-US" altLang="pt-BR" sz="2400" dirty="0" err="1" smtClean="0"/>
              <a:t>projeto</a:t>
            </a:r>
            <a:r>
              <a:rPr lang="en-US" altLang="pt-BR" sz="2400" dirty="0" smtClean="0"/>
              <a:t> do </a:t>
            </a:r>
            <a:r>
              <a:rPr lang="en-US" altLang="pt-BR" sz="2400" dirty="0" err="1" smtClean="0"/>
              <a:t>produto</a:t>
            </a:r>
            <a:r>
              <a:rPr lang="en-US" altLang="pt-BR" sz="2400" dirty="0" smtClean="0"/>
              <a:t>: ISO 9001, </a:t>
            </a:r>
            <a:r>
              <a:rPr lang="en-US" altLang="pt-BR" sz="2400" dirty="0" err="1" smtClean="0"/>
              <a:t>Seção</a:t>
            </a:r>
            <a:r>
              <a:rPr lang="en-US" altLang="pt-BR" sz="2400" dirty="0" smtClean="0"/>
              <a:t> 8.3.6. </a:t>
            </a:r>
          </a:p>
          <a:p>
            <a:pPr marL="0" lvl="1" algn="just" eaLnBrk="1" hangingPunct="1">
              <a:lnSpc>
                <a:spcPct val="90000"/>
              </a:lnSpc>
              <a:spcBef>
                <a:spcPts val="500"/>
              </a:spcBef>
            </a:pPr>
            <a:r>
              <a:rPr lang="en-US" altLang="pt-BR" sz="2400" dirty="0" err="1" smtClean="0"/>
              <a:t>Quando</a:t>
            </a:r>
            <a:r>
              <a:rPr lang="en-US" altLang="pt-BR" sz="2400" dirty="0" smtClean="0"/>
              <a:t> </a:t>
            </a:r>
            <a:r>
              <a:rPr lang="en-US" altLang="pt-BR" sz="2400" dirty="0" err="1" smtClean="0"/>
              <a:t>uma</a:t>
            </a:r>
            <a:r>
              <a:rPr lang="en-US" altLang="pt-BR" sz="2400" dirty="0" smtClean="0"/>
              <a:t> </a:t>
            </a:r>
            <a:r>
              <a:rPr lang="en-US" altLang="pt-BR" sz="2400" dirty="0" err="1" smtClean="0"/>
              <a:t>mudança</a:t>
            </a:r>
            <a:r>
              <a:rPr lang="en-US" altLang="pt-BR" sz="2400" dirty="0" smtClean="0"/>
              <a:t> de </a:t>
            </a:r>
            <a:r>
              <a:rPr lang="en-US" altLang="pt-BR" sz="2400" dirty="0" err="1" smtClean="0"/>
              <a:t>norma</a:t>
            </a:r>
            <a:r>
              <a:rPr lang="en-US" altLang="pt-BR" sz="2400" dirty="0" smtClean="0"/>
              <a:t>/</a:t>
            </a:r>
            <a:r>
              <a:rPr lang="en-US" altLang="pt-BR" sz="2400" dirty="0" err="1" smtClean="0"/>
              <a:t>especificação</a:t>
            </a:r>
            <a:r>
              <a:rPr lang="en-US" altLang="pt-BR" sz="2400" dirty="0" smtClean="0"/>
              <a:t> de </a:t>
            </a:r>
            <a:r>
              <a:rPr lang="en-US" altLang="pt-BR" sz="2400" dirty="0" err="1" smtClean="0"/>
              <a:t>engenharia</a:t>
            </a:r>
            <a:r>
              <a:rPr lang="en-US" altLang="pt-BR" sz="2400" dirty="0" smtClean="0"/>
              <a:t> </a:t>
            </a:r>
            <a:r>
              <a:rPr lang="en-US" altLang="pt-BR" sz="2400" dirty="0" err="1" smtClean="0"/>
              <a:t>resultar</a:t>
            </a:r>
            <a:r>
              <a:rPr lang="en-US" altLang="pt-BR" sz="2400" dirty="0" smtClean="0"/>
              <a:t> </a:t>
            </a:r>
            <a:r>
              <a:rPr lang="en-US" altLang="pt-BR" sz="2400" dirty="0" err="1" smtClean="0"/>
              <a:t>em</a:t>
            </a:r>
            <a:r>
              <a:rPr lang="en-US" altLang="pt-BR" sz="2400" dirty="0" smtClean="0"/>
              <a:t> </a:t>
            </a:r>
            <a:r>
              <a:rPr lang="en-US" altLang="pt-BR" sz="2400" dirty="0" err="1" smtClean="0"/>
              <a:t>uma</a:t>
            </a:r>
            <a:r>
              <a:rPr lang="en-US" altLang="pt-BR" sz="2400" dirty="0" smtClean="0"/>
              <a:t> </a:t>
            </a:r>
            <a:r>
              <a:rPr lang="en-US" altLang="pt-BR" sz="2400" dirty="0" err="1" smtClean="0"/>
              <a:t>mudança</a:t>
            </a:r>
            <a:r>
              <a:rPr lang="en-US" altLang="pt-BR" sz="2400" dirty="0" smtClean="0"/>
              <a:t> do </a:t>
            </a:r>
            <a:r>
              <a:rPr lang="en-US" altLang="pt-BR" sz="2400" dirty="0" err="1" smtClean="0"/>
              <a:t>processo</a:t>
            </a:r>
            <a:r>
              <a:rPr lang="en-US" altLang="pt-BR" sz="2400" dirty="0" smtClean="0"/>
              <a:t> </a:t>
            </a:r>
            <a:r>
              <a:rPr lang="en-US" altLang="pt-BR" sz="2400" dirty="0" err="1" smtClean="0"/>
              <a:t>produtivo</a:t>
            </a:r>
            <a:r>
              <a:rPr lang="en-US" altLang="pt-BR" sz="2400" dirty="0" smtClean="0"/>
              <a:t>, </a:t>
            </a:r>
            <a:r>
              <a:rPr lang="en-US" altLang="pt-BR" sz="2400" dirty="0" err="1" smtClean="0"/>
              <a:t>ver</a:t>
            </a:r>
            <a:r>
              <a:rPr lang="en-US" altLang="pt-BR" sz="2400" dirty="0" smtClean="0"/>
              <a:t> </a:t>
            </a:r>
            <a:r>
              <a:rPr lang="en-US" altLang="pt-BR" sz="2400" dirty="0" err="1" smtClean="0"/>
              <a:t>Seção</a:t>
            </a:r>
            <a:r>
              <a:rPr lang="en-US" altLang="pt-BR" sz="2400" dirty="0" smtClean="0"/>
              <a:t> 8.5.6.1.</a:t>
            </a:r>
            <a:endParaRPr lang="en-US" altLang="pt-BR" sz="2200" dirty="0" smtClean="0"/>
          </a:p>
        </p:txBody>
      </p:sp>
    </p:spTree>
    <p:extLst>
      <p:ext uri="{BB962C8B-B14F-4D97-AF65-F5344CB8AC3E}">
        <p14:creationId xmlns:p14="http://schemas.microsoft.com/office/powerpoint/2010/main" val="3499854065"/>
      </p:ext>
    </p:extLst>
  </p:cSld>
  <p:clrMapOvr>
    <a:masterClrMapping/>
  </p:clrMapOvr>
  <p:transition spd="med">
    <p:wedg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600" b="1" i="1" dirty="0" smtClean="0"/>
              <a:t>7.5.3.2.2 – </a:t>
            </a:r>
            <a:r>
              <a:rPr lang="en-US" altLang="pt-BR" sz="2600" b="1" i="1" dirty="0" err="1" smtClean="0"/>
              <a:t>Especificações</a:t>
            </a:r>
            <a:r>
              <a:rPr lang="en-US" altLang="pt-BR" sz="2600" b="1" i="1" dirty="0" smtClean="0"/>
              <a:t> de </a:t>
            </a:r>
            <a:r>
              <a:rPr lang="en-US" altLang="pt-BR" sz="2600" b="1" i="1" dirty="0" err="1" smtClean="0"/>
              <a:t>Engenharia</a:t>
            </a:r>
            <a:endParaRPr lang="en-US" altLang="pt-BR" sz="200" dirty="0" smtClean="0"/>
          </a:p>
          <a:p>
            <a:pPr marL="0" lvl="1" algn="just" eaLnBrk="1" hangingPunct="1">
              <a:lnSpc>
                <a:spcPct val="90000"/>
              </a:lnSpc>
              <a:spcBef>
                <a:spcPts val="500"/>
              </a:spcBef>
            </a:pPr>
            <a:r>
              <a:rPr lang="en-US" altLang="pt-BR" sz="2400" dirty="0" err="1" smtClean="0"/>
              <a:t>Deve</a:t>
            </a:r>
            <a:r>
              <a:rPr lang="en-US" altLang="pt-BR" sz="2400" dirty="0" smtClean="0"/>
              <a:t>-se </a:t>
            </a:r>
            <a:r>
              <a:rPr lang="en-US" altLang="pt-BR" sz="2400" dirty="0" err="1" smtClean="0"/>
              <a:t>manter</a:t>
            </a:r>
            <a:r>
              <a:rPr lang="en-US" altLang="pt-BR" sz="2400" dirty="0" smtClean="0"/>
              <a:t> </a:t>
            </a:r>
            <a:r>
              <a:rPr lang="en-US" altLang="pt-BR" sz="2400" dirty="0" err="1" smtClean="0"/>
              <a:t>registro</a:t>
            </a:r>
            <a:r>
              <a:rPr lang="en-US" altLang="pt-BR" sz="2400" dirty="0" smtClean="0"/>
              <a:t> da data </a:t>
            </a:r>
            <a:r>
              <a:rPr lang="en-US" altLang="pt-BR" sz="2400" dirty="0" err="1" smtClean="0"/>
              <a:t>na</a:t>
            </a:r>
            <a:r>
              <a:rPr lang="en-US" altLang="pt-BR" sz="2400" dirty="0" smtClean="0"/>
              <a:t> </a:t>
            </a:r>
            <a:r>
              <a:rPr lang="en-US" altLang="pt-BR" sz="2400" dirty="0" err="1" smtClean="0"/>
              <a:t>qual</a:t>
            </a:r>
            <a:r>
              <a:rPr lang="en-US" altLang="pt-BR" sz="2400" dirty="0" smtClean="0"/>
              <a:t> </a:t>
            </a:r>
            <a:r>
              <a:rPr lang="en-US" altLang="pt-BR" sz="2400" dirty="0" err="1" smtClean="0"/>
              <a:t>cada</a:t>
            </a:r>
            <a:r>
              <a:rPr lang="en-US" altLang="pt-BR" sz="2400" dirty="0" smtClean="0"/>
              <a:t> </a:t>
            </a:r>
            <a:r>
              <a:rPr lang="en-US" altLang="pt-BR" sz="2400" dirty="0" err="1" smtClean="0"/>
              <a:t>mudança</a:t>
            </a:r>
            <a:r>
              <a:rPr lang="en-US" altLang="pt-BR" sz="2400" dirty="0" smtClean="0"/>
              <a:t> é </a:t>
            </a:r>
            <a:r>
              <a:rPr lang="en-US" altLang="pt-BR" sz="2400" dirty="0" err="1" smtClean="0"/>
              <a:t>implementada</a:t>
            </a:r>
            <a:r>
              <a:rPr lang="en-US" altLang="pt-BR" sz="2400" dirty="0" smtClean="0"/>
              <a:t> </a:t>
            </a:r>
            <a:r>
              <a:rPr lang="en-US" altLang="pt-BR" sz="2400" dirty="0" err="1" smtClean="0"/>
              <a:t>na</a:t>
            </a:r>
            <a:r>
              <a:rPr lang="en-US" altLang="pt-BR" sz="2400" dirty="0" smtClean="0"/>
              <a:t> </a:t>
            </a:r>
            <a:r>
              <a:rPr lang="en-US" altLang="pt-BR" sz="2400" dirty="0" err="1" smtClean="0"/>
              <a:t>produção</a:t>
            </a:r>
            <a:r>
              <a:rPr lang="en-US" altLang="pt-BR" sz="2400" dirty="0" smtClean="0"/>
              <a:t>.</a:t>
            </a:r>
            <a:r>
              <a:rPr lang="en-US" altLang="pt-BR" sz="2200" dirty="0"/>
              <a:t> </a:t>
            </a:r>
            <a:r>
              <a:rPr lang="en-US" altLang="pt-BR" sz="2400" dirty="0" err="1" smtClean="0"/>
              <a:t>Atualizar</a:t>
            </a:r>
            <a:r>
              <a:rPr lang="en-US" altLang="pt-BR" sz="2400" dirty="0" smtClean="0"/>
              <a:t> </a:t>
            </a:r>
            <a:r>
              <a:rPr lang="en-US" altLang="pt-BR" sz="2400" dirty="0" err="1" smtClean="0"/>
              <a:t>documentos</a:t>
            </a:r>
            <a:r>
              <a:rPr lang="en-US" altLang="pt-BR" sz="2400" dirty="0" smtClean="0"/>
              <a:t>.</a:t>
            </a:r>
          </a:p>
          <a:p>
            <a:pPr marL="0" lvl="1" algn="just" eaLnBrk="1" hangingPunct="1">
              <a:lnSpc>
                <a:spcPct val="90000"/>
              </a:lnSpc>
              <a:spcBef>
                <a:spcPts val="500"/>
              </a:spcBef>
            </a:pPr>
            <a:r>
              <a:rPr lang="en-US" altLang="pt-BR" sz="2400" dirty="0" smtClean="0"/>
              <a:t>A </a:t>
            </a:r>
            <a:r>
              <a:rPr lang="en-US" altLang="pt-BR" sz="2400" dirty="0" err="1" smtClean="0"/>
              <a:t>análise</a:t>
            </a:r>
            <a:r>
              <a:rPr lang="en-US" altLang="pt-BR" sz="2400" dirty="0" smtClean="0"/>
              <a:t> </a:t>
            </a:r>
            <a:r>
              <a:rPr lang="en-US" altLang="pt-BR" sz="2400" dirty="0" err="1" smtClean="0"/>
              <a:t>crítica</a:t>
            </a:r>
            <a:r>
              <a:rPr lang="en-US" altLang="pt-BR" sz="2400" dirty="0" smtClean="0"/>
              <a:t> </a:t>
            </a:r>
            <a:r>
              <a:rPr lang="en-US" altLang="pt-BR" sz="2400" dirty="0" err="1" smtClean="0"/>
              <a:t>deveria</a:t>
            </a:r>
            <a:r>
              <a:rPr lang="en-US" altLang="pt-BR" sz="2400" dirty="0" smtClean="0"/>
              <a:t> </a:t>
            </a:r>
            <a:r>
              <a:rPr lang="en-US" altLang="pt-BR" sz="2400" dirty="0" err="1" smtClean="0"/>
              <a:t>ser</a:t>
            </a:r>
            <a:r>
              <a:rPr lang="en-US" altLang="pt-BR" sz="2400" dirty="0" smtClean="0"/>
              <a:t> </a:t>
            </a:r>
            <a:r>
              <a:rPr lang="en-US" altLang="pt-BR" sz="2400" dirty="0" err="1" smtClean="0"/>
              <a:t>concluída</a:t>
            </a:r>
            <a:r>
              <a:rPr lang="en-US" altLang="pt-BR" sz="2400" dirty="0" smtClean="0"/>
              <a:t> </a:t>
            </a:r>
            <a:r>
              <a:rPr lang="en-US" altLang="pt-BR" sz="2400" dirty="0" err="1" smtClean="0"/>
              <a:t>dentro</a:t>
            </a:r>
            <a:r>
              <a:rPr lang="en-US" altLang="pt-BR" sz="2400" dirty="0" smtClean="0"/>
              <a:t> de 10 </a:t>
            </a:r>
            <a:r>
              <a:rPr lang="en-US" altLang="pt-BR" sz="2400" dirty="0" err="1" smtClean="0"/>
              <a:t>dias</a:t>
            </a:r>
            <a:r>
              <a:rPr lang="en-US" altLang="pt-BR" sz="2400" dirty="0" smtClean="0"/>
              <a:t> </a:t>
            </a:r>
            <a:r>
              <a:rPr lang="en-US" altLang="pt-BR" sz="2400" dirty="0" err="1" smtClean="0"/>
              <a:t>úteis</a:t>
            </a:r>
            <a:r>
              <a:rPr lang="en-US" altLang="pt-BR" sz="2400" dirty="0" smtClean="0"/>
              <a:t> </a:t>
            </a:r>
            <a:r>
              <a:rPr lang="en-US" altLang="pt-BR" sz="2400" dirty="0" err="1" smtClean="0"/>
              <a:t>após</a:t>
            </a:r>
            <a:r>
              <a:rPr lang="en-US" altLang="pt-BR" sz="2400" dirty="0" smtClean="0"/>
              <a:t> o </a:t>
            </a:r>
            <a:r>
              <a:rPr lang="en-US" altLang="pt-BR" sz="2400" dirty="0" err="1" smtClean="0"/>
              <a:t>recebimento</a:t>
            </a:r>
            <a:r>
              <a:rPr lang="en-US" altLang="pt-BR" sz="2400" dirty="0" smtClean="0"/>
              <a:t> da </a:t>
            </a:r>
            <a:r>
              <a:rPr lang="en-US" altLang="pt-BR" sz="2400" dirty="0" err="1" smtClean="0"/>
              <a:t>notificação</a:t>
            </a:r>
            <a:r>
              <a:rPr lang="en-US" altLang="pt-BR" sz="2400" dirty="0" smtClean="0"/>
              <a:t> de </a:t>
            </a:r>
            <a:r>
              <a:rPr lang="en-US" altLang="pt-BR" sz="2400" dirty="0" err="1" smtClean="0"/>
              <a:t>mudança</a:t>
            </a:r>
            <a:r>
              <a:rPr lang="en-US" altLang="pt-BR" sz="2400" dirty="0" smtClean="0"/>
              <a:t>.</a:t>
            </a:r>
          </a:p>
          <a:p>
            <a:pPr marL="0" lvl="1" algn="just" eaLnBrk="1" hangingPunct="1">
              <a:lnSpc>
                <a:spcPct val="90000"/>
              </a:lnSpc>
              <a:spcBef>
                <a:spcPts val="500"/>
              </a:spcBef>
            </a:pPr>
            <a:endParaRPr lang="en-US" altLang="pt-BR" sz="2400" dirty="0"/>
          </a:p>
          <a:p>
            <a:pPr marL="0" lvl="1" algn="just" eaLnBrk="1" hangingPunct="1">
              <a:lnSpc>
                <a:spcPct val="90000"/>
              </a:lnSpc>
              <a:spcBef>
                <a:spcPts val="500"/>
              </a:spcBef>
            </a:pPr>
            <a:r>
              <a:rPr lang="en-US" altLang="pt-BR" sz="2400" dirty="0" smtClean="0"/>
              <a:t>Se as </a:t>
            </a:r>
            <a:r>
              <a:rPr lang="en-US" altLang="pt-BR" sz="2400" dirty="0" err="1" smtClean="0"/>
              <a:t>normas</a:t>
            </a:r>
            <a:r>
              <a:rPr lang="en-US" altLang="pt-BR" sz="2400" dirty="0" smtClean="0"/>
              <a:t>/</a:t>
            </a:r>
            <a:r>
              <a:rPr lang="en-US" altLang="pt-BR" sz="2400" dirty="0" err="1" smtClean="0"/>
              <a:t>especificações</a:t>
            </a:r>
            <a:r>
              <a:rPr lang="en-US" altLang="pt-BR" sz="2400" dirty="0" smtClean="0"/>
              <a:t> </a:t>
            </a:r>
            <a:r>
              <a:rPr lang="en-US" altLang="pt-BR" sz="2400" dirty="0" err="1" smtClean="0"/>
              <a:t>alteradas</a:t>
            </a:r>
            <a:r>
              <a:rPr lang="en-US" altLang="pt-BR" sz="2400" dirty="0" smtClean="0"/>
              <a:t> </a:t>
            </a:r>
            <a:r>
              <a:rPr lang="en-US" altLang="pt-BR" sz="2400" dirty="0" err="1" smtClean="0"/>
              <a:t>forem</a:t>
            </a:r>
            <a:r>
              <a:rPr lang="en-US" altLang="pt-BR" sz="2400" dirty="0" smtClean="0"/>
              <a:t> </a:t>
            </a:r>
            <a:r>
              <a:rPr lang="en-US" altLang="pt-BR" sz="2400" dirty="0" err="1" smtClean="0"/>
              <a:t>especificadas</a:t>
            </a:r>
            <a:r>
              <a:rPr lang="en-US" altLang="pt-BR" sz="2400" dirty="0" smtClean="0"/>
              <a:t> no </a:t>
            </a:r>
            <a:r>
              <a:rPr lang="en-US" altLang="pt-BR" sz="2400" dirty="0" err="1" smtClean="0"/>
              <a:t>registro</a:t>
            </a:r>
            <a:r>
              <a:rPr lang="en-US" altLang="pt-BR" sz="2400" dirty="0" smtClean="0"/>
              <a:t> de </a:t>
            </a:r>
            <a:r>
              <a:rPr lang="en-US" altLang="pt-BR" sz="2400" dirty="0" err="1" smtClean="0"/>
              <a:t>projeto</a:t>
            </a:r>
            <a:r>
              <a:rPr lang="en-US" altLang="pt-BR" sz="2400" dirty="0" smtClean="0"/>
              <a:t> </a:t>
            </a:r>
            <a:r>
              <a:rPr lang="en-US" altLang="pt-BR" sz="2400" dirty="0" err="1" smtClean="0"/>
              <a:t>ou</a:t>
            </a:r>
            <a:r>
              <a:rPr lang="en-US" altLang="pt-BR" sz="2400" dirty="0" smtClean="0"/>
              <a:t> se </a:t>
            </a:r>
            <a:r>
              <a:rPr lang="en-US" altLang="pt-BR" sz="2400" dirty="0" err="1" smtClean="0"/>
              <a:t>afetam</a:t>
            </a:r>
            <a:r>
              <a:rPr lang="en-US" altLang="pt-BR" sz="2400" dirty="0" smtClean="0"/>
              <a:t> </a:t>
            </a:r>
            <a:r>
              <a:rPr lang="en-US" altLang="pt-BR" sz="2400" dirty="0" err="1" smtClean="0"/>
              <a:t>documentos</a:t>
            </a:r>
            <a:r>
              <a:rPr lang="en-US" altLang="pt-BR" sz="2400" dirty="0" smtClean="0"/>
              <a:t> do </a:t>
            </a:r>
            <a:r>
              <a:rPr lang="en-US" altLang="pt-BR" sz="2400" dirty="0" err="1" smtClean="0"/>
              <a:t>processo</a:t>
            </a:r>
            <a:r>
              <a:rPr lang="en-US" altLang="pt-BR" sz="2400" dirty="0" smtClean="0"/>
              <a:t> de </a:t>
            </a:r>
            <a:r>
              <a:rPr lang="en-US" altLang="pt-BR" sz="2400" dirty="0" err="1" smtClean="0"/>
              <a:t>aprovação</a:t>
            </a:r>
            <a:r>
              <a:rPr lang="en-US" altLang="pt-BR" sz="2400" dirty="0" smtClean="0"/>
              <a:t> de </a:t>
            </a:r>
            <a:r>
              <a:rPr lang="en-US" altLang="pt-BR" sz="2400" dirty="0" err="1" smtClean="0"/>
              <a:t>peça</a:t>
            </a:r>
            <a:r>
              <a:rPr lang="en-US" altLang="pt-BR" sz="2400" dirty="0" smtClean="0"/>
              <a:t> de </a:t>
            </a:r>
            <a:r>
              <a:rPr lang="en-US" altLang="pt-BR" sz="2400" dirty="0" err="1" smtClean="0"/>
              <a:t>produção</a:t>
            </a:r>
            <a:r>
              <a:rPr lang="en-US" altLang="pt-BR" sz="2400" dirty="0" smtClean="0"/>
              <a:t>, </a:t>
            </a:r>
            <a:r>
              <a:rPr lang="en-US" altLang="pt-BR" sz="2400" dirty="0" err="1" smtClean="0"/>
              <a:t>como</a:t>
            </a:r>
            <a:r>
              <a:rPr lang="en-US" altLang="pt-BR" sz="2400" dirty="0" smtClean="0"/>
              <a:t> o </a:t>
            </a:r>
            <a:r>
              <a:rPr lang="en-US" altLang="pt-BR" sz="2400" dirty="0" err="1" smtClean="0"/>
              <a:t>plano</a:t>
            </a:r>
            <a:r>
              <a:rPr lang="en-US" altLang="pt-BR" sz="2400" dirty="0" smtClean="0"/>
              <a:t> de </a:t>
            </a:r>
            <a:r>
              <a:rPr lang="en-US" altLang="pt-BR" sz="2400" dirty="0" err="1" smtClean="0"/>
              <a:t>controle</a:t>
            </a:r>
            <a:r>
              <a:rPr lang="en-US" altLang="pt-BR" sz="2400" dirty="0" smtClean="0"/>
              <a:t> e FMEAs, </a:t>
            </a:r>
            <a:r>
              <a:rPr lang="en-US" altLang="pt-BR" sz="2400" dirty="0" err="1" smtClean="0"/>
              <a:t>pode</a:t>
            </a:r>
            <a:r>
              <a:rPr lang="en-US" altLang="pt-BR" sz="2400" dirty="0" smtClean="0"/>
              <a:t> </a:t>
            </a:r>
            <a:r>
              <a:rPr lang="en-US" altLang="pt-BR" sz="2400" dirty="0" err="1" smtClean="0"/>
              <a:t>ser</a:t>
            </a:r>
            <a:r>
              <a:rPr lang="en-US" altLang="pt-BR" sz="2400" dirty="0" smtClean="0"/>
              <a:t> que </a:t>
            </a:r>
            <a:r>
              <a:rPr lang="en-US" altLang="pt-BR" sz="2400" dirty="0" err="1" smtClean="0"/>
              <a:t>haja</a:t>
            </a:r>
            <a:r>
              <a:rPr lang="en-US" altLang="pt-BR" sz="2400" dirty="0" smtClean="0"/>
              <a:t> </a:t>
            </a:r>
            <a:r>
              <a:rPr lang="en-US" altLang="pt-BR" sz="2400" dirty="0" err="1" smtClean="0"/>
              <a:t>necessidade</a:t>
            </a:r>
            <a:r>
              <a:rPr lang="en-US" altLang="pt-BR" sz="2400" dirty="0" smtClean="0"/>
              <a:t> de </a:t>
            </a:r>
            <a:r>
              <a:rPr lang="en-US" altLang="pt-BR" sz="2400" dirty="0" err="1" smtClean="0"/>
              <a:t>requerer</a:t>
            </a:r>
            <a:r>
              <a:rPr lang="en-US" altLang="pt-BR" sz="2400" dirty="0" smtClean="0"/>
              <a:t> um </a:t>
            </a:r>
            <a:r>
              <a:rPr lang="en-US" altLang="pt-BR" sz="2400" dirty="0" err="1" smtClean="0"/>
              <a:t>registro</a:t>
            </a:r>
            <a:r>
              <a:rPr lang="en-US" altLang="pt-BR" sz="2400" dirty="0" smtClean="0"/>
              <a:t> </a:t>
            </a:r>
            <a:r>
              <a:rPr lang="en-US" altLang="pt-BR" sz="2400" dirty="0" err="1" smtClean="0"/>
              <a:t>atualizado</a:t>
            </a:r>
            <a:r>
              <a:rPr lang="en-US" altLang="pt-BR" sz="2400" dirty="0" smtClean="0"/>
              <a:t> da </a:t>
            </a:r>
            <a:r>
              <a:rPr lang="en-US" altLang="pt-BR" sz="2400" dirty="0" err="1" smtClean="0"/>
              <a:t>aprovação</a:t>
            </a:r>
            <a:r>
              <a:rPr lang="en-US" altLang="pt-BR" sz="2400" dirty="0" smtClean="0"/>
              <a:t> de </a:t>
            </a:r>
            <a:r>
              <a:rPr lang="en-US" altLang="pt-BR" sz="2400" dirty="0" err="1" smtClean="0"/>
              <a:t>peça</a:t>
            </a:r>
            <a:r>
              <a:rPr lang="en-US" altLang="pt-BR" sz="2400" dirty="0" smtClean="0"/>
              <a:t> de </a:t>
            </a:r>
            <a:r>
              <a:rPr lang="en-US" altLang="pt-BR" sz="2400" dirty="0" err="1" smtClean="0"/>
              <a:t>produção</a:t>
            </a:r>
            <a:r>
              <a:rPr lang="en-US" altLang="pt-BR" sz="2400" dirty="0" smtClean="0"/>
              <a:t> do </a:t>
            </a:r>
            <a:r>
              <a:rPr lang="en-US" altLang="pt-BR" sz="2400" dirty="0" err="1" smtClean="0"/>
              <a:t>cliente</a:t>
            </a:r>
            <a:r>
              <a:rPr lang="en-US" altLang="pt-BR" sz="2400" dirty="0" smtClean="0"/>
              <a:t>.</a:t>
            </a:r>
          </a:p>
        </p:txBody>
      </p:sp>
    </p:spTree>
    <p:extLst>
      <p:ext uri="{BB962C8B-B14F-4D97-AF65-F5344CB8AC3E}">
        <p14:creationId xmlns:p14="http://schemas.microsoft.com/office/powerpoint/2010/main" val="1914834415"/>
      </p:ext>
    </p:extLst>
  </p:cSld>
  <p:clrMapOvr>
    <a:masterClrMapping/>
  </p:clrMapOvr>
  <p:transition spd="med">
    <p:wedg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600" b="1" i="1" dirty="0" smtClean="0"/>
              <a:t>8.1.1 – </a:t>
            </a:r>
            <a:r>
              <a:rPr lang="en-US" altLang="pt-BR" sz="2600" b="1" i="1" dirty="0" err="1" smtClean="0"/>
              <a:t>Planejamento</a:t>
            </a:r>
            <a:r>
              <a:rPr lang="en-US" altLang="pt-BR" sz="2600" b="1" i="1" dirty="0" smtClean="0"/>
              <a:t> e Controle </a:t>
            </a:r>
            <a:r>
              <a:rPr lang="en-US" altLang="pt-BR" sz="2600" b="1" i="1" dirty="0" err="1" smtClean="0"/>
              <a:t>Operacionais</a:t>
            </a:r>
            <a:r>
              <a:rPr lang="en-US" altLang="pt-BR" sz="2600" b="1" i="1" dirty="0" smtClean="0"/>
              <a:t> - </a:t>
            </a:r>
            <a:r>
              <a:rPr lang="en-US" altLang="pt-BR" sz="2600" b="1" i="1" dirty="0" err="1" smtClean="0"/>
              <a:t>Suplemento</a:t>
            </a:r>
            <a:endParaRPr lang="en-US" altLang="pt-BR" sz="200" dirty="0" smtClean="0"/>
          </a:p>
          <a:p>
            <a:pPr marL="0" lvl="1" algn="just" eaLnBrk="1" hangingPunct="1">
              <a:lnSpc>
                <a:spcPct val="90000"/>
              </a:lnSpc>
              <a:spcBef>
                <a:spcPts val="500"/>
              </a:spcBef>
            </a:pPr>
            <a:r>
              <a:rPr lang="en-US" altLang="pt-BR" sz="2400" dirty="0" err="1" smtClean="0"/>
              <a:t>Ao</a:t>
            </a:r>
            <a:r>
              <a:rPr lang="en-US" altLang="pt-BR" sz="2400" dirty="0" smtClean="0"/>
              <a:t> </a:t>
            </a:r>
            <a:r>
              <a:rPr lang="en-US" altLang="pt-BR" sz="2400" dirty="0" err="1" smtClean="0"/>
              <a:t>planejar</a:t>
            </a:r>
            <a:r>
              <a:rPr lang="en-US" altLang="pt-BR" sz="2400" dirty="0" smtClean="0"/>
              <a:t> a </a:t>
            </a:r>
            <a:r>
              <a:rPr lang="en-US" altLang="pt-BR" sz="2400" dirty="0" err="1" smtClean="0"/>
              <a:t>realização</a:t>
            </a:r>
            <a:r>
              <a:rPr lang="en-US" altLang="pt-BR" sz="2400" dirty="0" smtClean="0"/>
              <a:t> do </a:t>
            </a:r>
            <a:r>
              <a:rPr lang="en-US" altLang="pt-BR" sz="2400" dirty="0" err="1" smtClean="0"/>
              <a:t>produto</a:t>
            </a:r>
            <a:r>
              <a:rPr lang="en-US" altLang="pt-BR" sz="2400" dirty="0" smtClean="0"/>
              <a:t>, </a:t>
            </a:r>
            <a:r>
              <a:rPr lang="en-US" altLang="pt-BR" sz="2400" dirty="0" err="1" smtClean="0"/>
              <a:t>os</a:t>
            </a:r>
            <a:r>
              <a:rPr lang="en-US" altLang="pt-BR" sz="2400" dirty="0" smtClean="0"/>
              <a:t> </a:t>
            </a:r>
            <a:r>
              <a:rPr lang="en-US" altLang="pt-BR" sz="2400" dirty="0" err="1" smtClean="0"/>
              <a:t>seguintes</a:t>
            </a:r>
            <a:r>
              <a:rPr lang="en-US" altLang="pt-BR" sz="2400" dirty="0" smtClean="0"/>
              <a:t> </a:t>
            </a:r>
            <a:r>
              <a:rPr lang="en-US" altLang="pt-BR" sz="2400" dirty="0" err="1" smtClean="0"/>
              <a:t>tópicos</a:t>
            </a:r>
            <a:r>
              <a:rPr lang="en-US" altLang="pt-BR" sz="2400" dirty="0" smtClean="0"/>
              <a:t> </a:t>
            </a:r>
            <a:r>
              <a:rPr lang="en-US" altLang="pt-BR" sz="2400" dirty="0" err="1" smtClean="0"/>
              <a:t>devem</a:t>
            </a:r>
            <a:r>
              <a:rPr lang="en-US" altLang="pt-BR" sz="2400" dirty="0" smtClean="0"/>
              <a:t> </a:t>
            </a:r>
            <a:r>
              <a:rPr lang="en-US" altLang="pt-BR" sz="2400" dirty="0" err="1" smtClean="0"/>
              <a:t>ser</a:t>
            </a:r>
            <a:r>
              <a:rPr lang="en-US" altLang="pt-BR" sz="2400" dirty="0" smtClean="0"/>
              <a:t> </a:t>
            </a:r>
            <a:r>
              <a:rPr lang="en-US" altLang="pt-BR" sz="2400" dirty="0" err="1" smtClean="0"/>
              <a:t>incluídos</a:t>
            </a:r>
            <a:r>
              <a:rPr lang="en-US" altLang="pt-BR" sz="2400" dirty="0" smtClean="0"/>
              <a:t>:</a:t>
            </a:r>
          </a:p>
          <a:p>
            <a:pPr lvl="1" indent="-457200" algn="just" eaLnBrk="1" hangingPunct="1">
              <a:lnSpc>
                <a:spcPct val="90000"/>
              </a:lnSpc>
              <a:spcBef>
                <a:spcPts val="500"/>
              </a:spcBef>
              <a:buAutoNum type="alphaLcParenR"/>
            </a:pPr>
            <a:r>
              <a:rPr lang="en-US" altLang="pt-BR" sz="2400" dirty="0" err="1" smtClean="0"/>
              <a:t>Requisitos</a:t>
            </a:r>
            <a:r>
              <a:rPr lang="en-US" altLang="pt-BR" sz="2400" dirty="0" smtClean="0"/>
              <a:t> do </a:t>
            </a:r>
            <a:r>
              <a:rPr lang="en-US" altLang="pt-BR" sz="2400" dirty="0" err="1" smtClean="0"/>
              <a:t>produto</a:t>
            </a:r>
            <a:r>
              <a:rPr lang="en-US" altLang="pt-BR" sz="2400" dirty="0" smtClean="0"/>
              <a:t> e </a:t>
            </a:r>
            <a:r>
              <a:rPr lang="en-US" altLang="pt-BR" sz="2400" dirty="0" err="1" smtClean="0"/>
              <a:t>especificaçoes</a:t>
            </a:r>
            <a:r>
              <a:rPr lang="en-US" altLang="pt-BR" sz="2400" dirty="0" smtClean="0"/>
              <a:t> </a:t>
            </a:r>
            <a:r>
              <a:rPr lang="en-US" altLang="pt-BR" sz="2400" dirty="0" err="1" smtClean="0"/>
              <a:t>técnicas</a:t>
            </a:r>
            <a:r>
              <a:rPr lang="en-US" altLang="pt-BR" sz="2400" dirty="0" smtClean="0"/>
              <a:t> do </a:t>
            </a:r>
            <a:r>
              <a:rPr lang="en-US" altLang="pt-BR" sz="2400" dirty="0" err="1" smtClean="0"/>
              <a:t>cliente</a:t>
            </a:r>
            <a:r>
              <a:rPr lang="en-US" altLang="pt-BR" sz="2400" dirty="0" smtClean="0"/>
              <a:t>;</a:t>
            </a:r>
          </a:p>
          <a:p>
            <a:pPr lvl="1" indent="-457200" algn="just" eaLnBrk="1" hangingPunct="1">
              <a:lnSpc>
                <a:spcPct val="90000"/>
              </a:lnSpc>
              <a:spcBef>
                <a:spcPts val="500"/>
              </a:spcBef>
              <a:buAutoNum type="alphaLcParenR"/>
            </a:pPr>
            <a:r>
              <a:rPr lang="en-US" altLang="pt-BR" sz="2400" dirty="0" err="1" smtClean="0"/>
              <a:t>Requisitos</a:t>
            </a:r>
            <a:r>
              <a:rPr lang="en-US" altLang="pt-BR" sz="2400" dirty="0" smtClean="0"/>
              <a:t> de </a:t>
            </a:r>
            <a:r>
              <a:rPr lang="en-US" altLang="pt-BR" sz="2400" dirty="0" err="1" smtClean="0"/>
              <a:t>logística</a:t>
            </a:r>
            <a:r>
              <a:rPr lang="en-US" altLang="pt-BR" sz="2400" dirty="0" smtClean="0"/>
              <a:t>;</a:t>
            </a:r>
          </a:p>
          <a:p>
            <a:pPr lvl="1" indent="-457200" algn="just" eaLnBrk="1" hangingPunct="1">
              <a:lnSpc>
                <a:spcPct val="90000"/>
              </a:lnSpc>
              <a:spcBef>
                <a:spcPts val="500"/>
              </a:spcBef>
              <a:buAutoNum type="alphaLcParenR"/>
            </a:pPr>
            <a:r>
              <a:rPr lang="en-US" altLang="pt-BR" sz="2400" dirty="0" err="1" smtClean="0"/>
              <a:t>Viabilidade</a:t>
            </a:r>
            <a:r>
              <a:rPr lang="en-US" altLang="pt-BR" sz="2400" dirty="0" smtClean="0"/>
              <a:t> de </a:t>
            </a:r>
            <a:r>
              <a:rPr lang="en-US" altLang="pt-BR" sz="2400" dirty="0" err="1" smtClean="0"/>
              <a:t>manufatura</a:t>
            </a:r>
            <a:r>
              <a:rPr lang="en-US" altLang="pt-BR" sz="2400" dirty="0" smtClean="0"/>
              <a:t>;</a:t>
            </a:r>
          </a:p>
          <a:p>
            <a:pPr lvl="1" indent="-457200" algn="just" eaLnBrk="1" hangingPunct="1">
              <a:lnSpc>
                <a:spcPct val="90000"/>
              </a:lnSpc>
              <a:spcBef>
                <a:spcPts val="500"/>
              </a:spcBef>
              <a:buAutoNum type="alphaLcParenR"/>
            </a:pPr>
            <a:r>
              <a:rPr lang="en-US" altLang="pt-BR" sz="2400" dirty="0" err="1" smtClean="0"/>
              <a:t>Planejamento</a:t>
            </a:r>
            <a:r>
              <a:rPr lang="en-US" altLang="pt-BR" sz="2400" dirty="0" smtClean="0"/>
              <a:t> de </a:t>
            </a:r>
            <a:r>
              <a:rPr lang="en-US" altLang="pt-BR" sz="2400" dirty="0" err="1" smtClean="0"/>
              <a:t>projeto</a:t>
            </a:r>
            <a:r>
              <a:rPr lang="en-US" altLang="pt-BR" sz="2400" dirty="0" smtClean="0"/>
              <a:t> (</a:t>
            </a:r>
            <a:r>
              <a:rPr lang="en-US" altLang="pt-BR" sz="2400" dirty="0" err="1" smtClean="0"/>
              <a:t>ver</a:t>
            </a:r>
            <a:r>
              <a:rPr lang="en-US" altLang="pt-BR" sz="2400" dirty="0" smtClean="0"/>
              <a:t> ISO 9001, </a:t>
            </a:r>
            <a:r>
              <a:rPr lang="en-US" altLang="pt-BR" sz="2400" dirty="0" err="1" smtClean="0"/>
              <a:t>Seção</a:t>
            </a:r>
            <a:r>
              <a:rPr lang="en-US" altLang="pt-BR" sz="2400" dirty="0" smtClean="0"/>
              <a:t> 8.3.2);</a:t>
            </a:r>
          </a:p>
          <a:p>
            <a:pPr lvl="1" indent="-457200" algn="just" eaLnBrk="1" hangingPunct="1">
              <a:lnSpc>
                <a:spcPct val="90000"/>
              </a:lnSpc>
              <a:spcBef>
                <a:spcPts val="500"/>
              </a:spcBef>
              <a:buAutoNum type="alphaLcParenR"/>
            </a:pPr>
            <a:r>
              <a:rPr lang="en-US" altLang="pt-BR" sz="2400" dirty="0" err="1" smtClean="0"/>
              <a:t>Critério</a:t>
            </a:r>
            <a:r>
              <a:rPr lang="en-US" altLang="pt-BR" sz="2400" dirty="0" smtClean="0"/>
              <a:t> de </a:t>
            </a:r>
            <a:r>
              <a:rPr lang="en-US" altLang="pt-BR" sz="2400" dirty="0" err="1" smtClean="0"/>
              <a:t>aceitação</a:t>
            </a:r>
            <a:r>
              <a:rPr lang="en-US" altLang="pt-BR" sz="2400" dirty="0" smtClean="0"/>
              <a:t>.</a:t>
            </a:r>
          </a:p>
        </p:txBody>
      </p:sp>
    </p:spTree>
    <p:extLst>
      <p:ext uri="{BB962C8B-B14F-4D97-AF65-F5344CB8AC3E}">
        <p14:creationId xmlns:p14="http://schemas.microsoft.com/office/powerpoint/2010/main" val="282409596"/>
      </p:ext>
    </p:extLst>
  </p:cSld>
  <p:clrMapOvr>
    <a:masterClrMapping/>
  </p:clrMapOvr>
  <p:transition spd="med">
    <p:wedge/>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Requsitos Novos para Produto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600" b="1" i="1" dirty="0" smtClean="0"/>
              <a:t>8.2.2.1 – </a:t>
            </a:r>
            <a:r>
              <a:rPr lang="en-US" altLang="pt-BR" sz="2600" b="1" i="1" dirty="0" err="1" smtClean="0"/>
              <a:t>Determinação</a:t>
            </a:r>
            <a:r>
              <a:rPr lang="en-US" altLang="pt-BR" sz="2600" b="1" i="1" dirty="0" smtClean="0"/>
              <a:t> de </a:t>
            </a:r>
            <a:r>
              <a:rPr lang="en-US" altLang="pt-BR" sz="2600" b="1" i="1" dirty="0" err="1" smtClean="0"/>
              <a:t>requisitos</a:t>
            </a:r>
            <a:r>
              <a:rPr lang="en-US" altLang="pt-BR" sz="2600" b="1" i="1" dirty="0" smtClean="0"/>
              <a:t> </a:t>
            </a:r>
            <a:r>
              <a:rPr lang="en-US" altLang="pt-BR" sz="2600" b="1" i="1" dirty="0" err="1" smtClean="0"/>
              <a:t>relativos</a:t>
            </a:r>
            <a:r>
              <a:rPr lang="en-US" altLang="pt-BR" sz="2600" b="1" i="1" dirty="0" smtClean="0"/>
              <a:t> a </a:t>
            </a:r>
            <a:r>
              <a:rPr lang="en-US" altLang="pt-BR" sz="2600" b="1" i="1" dirty="0" err="1" smtClean="0"/>
              <a:t>produtos</a:t>
            </a:r>
            <a:r>
              <a:rPr lang="en-US" altLang="pt-BR" sz="2600" b="1" i="1" dirty="0" smtClean="0"/>
              <a:t> e </a:t>
            </a:r>
            <a:r>
              <a:rPr lang="en-US" altLang="pt-BR" sz="2600" b="1" i="1" dirty="0" err="1" smtClean="0"/>
              <a:t>serviços</a:t>
            </a:r>
            <a:r>
              <a:rPr lang="en-US" altLang="pt-BR" sz="2600" b="1" i="1" dirty="0" smtClean="0"/>
              <a:t> - </a:t>
            </a:r>
            <a:r>
              <a:rPr lang="en-US" altLang="pt-BR" sz="2600" b="1" i="1" dirty="0" err="1" smtClean="0"/>
              <a:t>Suplemento</a:t>
            </a:r>
            <a:endParaRPr lang="en-US" altLang="pt-BR" sz="200" dirty="0" smtClean="0"/>
          </a:p>
          <a:p>
            <a:pPr marL="0" lvl="1" algn="just" eaLnBrk="1" hangingPunct="1">
              <a:lnSpc>
                <a:spcPct val="90000"/>
              </a:lnSpc>
              <a:spcBef>
                <a:spcPts val="500"/>
              </a:spcBef>
            </a:pPr>
            <a:r>
              <a:rPr lang="en-US" altLang="pt-BR" sz="2400" dirty="0" smtClean="0"/>
              <a:t>Estes </a:t>
            </a:r>
            <a:r>
              <a:rPr lang="en-US" altLang="pt-BR" sz="2400" dirty="0" err="1" smtClean="0"/>
              <a:t>requisitos</a:t>
            </a:r>
            <a:r>
              <a:rPr lang="en-US" altLang="pt-BR" sz="2400" dirty="0" smtClean="0"/>
              <a:t> </a:t>
            </a:r>
            <a:r>
              <a:rPr lang="en-US" altLang="pt-BR" sz="2400" dirty="0" err="1" smtClean="0"/>
              <a:t>devem</a:t>
            </a:r>
            <a:r>
              <a:rPr lang="en-US" altLang="pt-BR" sz="2400" dirty="0" smtClean="0"/>
              <a:t> </a:t>
            </a:r>
            <a:r>
              <a:rPr lang="en-US" altLang="pt-BR" sz="2400" dirty="0" err="1" smtClean="0"/>
              <a:t>incluir</a:t>
            </a:r>
            <a:r>
              <a:rPr lang="en-US" altLang="pt-BR" sz="2400" dirty="0" smtClean="0"/>
              <a:t> a </a:t>
            </a:r>
            <a:r>
              <a:rPr lang="en-US" altLang="pt-BR" sz="2400" dirty="0" err="1" smtClean="0"/>
              <a:t>reciclagem</a:t>
            </a:r>
            <a:r>
              <a:rPr lang="en-US" altLang="pt-BR" sz="2400" dirty="0" smtClean="0"/>
              <a:t>, </a:t>
            </a:r>
            <a:r>
              <a:rPr lang="en-US" altLang="pt-BR" sz="2400" dirty="0" err="1" smtClean="0"/>
              <a:t>impacto</a:t>
            </a:r>
            <a:r>
              <a:rPr lang="en-US" altLang="pt-BR" sz="2400" dirty="0" smtClean="0"/>
              <a:t> </a:t>
            </a:r>
            <a:r>
              <a:rPr lang="en-US" altLang="pt-BR" sz="2400" dirty="0" err="1" smtClean="0"/>
              <a:t>ambiental</a:t>
            </a:r>
            <a:r>
              <a:rPr lang="en-US" altLang="pt-BR" sz="2400" dirty="0" smtClean="0"/>
              <a:t> e </a:t>
            </a:r>
            <a:r>
              <a:rPr lang="en-US" altLang="pt-BR" sz="2400" dirty="0" err="1" smtClean="0"/>
              <a:t>características</a:t>
            </a:r>
            <a:r>
              <a:rPr lang="en-US" altLang="pt-BR" sz="2400" dirty="0" smtClean="0"/>
              <a:t> </a:t>
            </a:r>
            <a:r>
              <a:rPr lang="en-US" altLang="pt-BR" sz="2400" dirty="0" err="1" smtClean="0"/>
              <a:t>identificadas</a:t>
            </a:r>
            <a:r>
              <a:rPr lang="en-US" altLang="pt-BR" sz="2400" dirty="0" smtClean="0"/>
              <a:t> </a:t>
            </a:r>
            <a:r>
              <a:rPr lang="en-US" altLang="pt-BR" sz="2400" dirty="0" err="1" smtClean="0"/>
              <a:t>como</a:t>
            </a:r>
            <a:r>
              <a:rPr lang="en-US" altLang="pt-BR" sz="2400" dirty="0" smtClean="0"/>
              <a:t> </a:t>
            </a:r>
            <a:r>
              <a:rPr lang="en-US" altLang="pt-BR" sz="2400" dirty="0" err="1" smtClean="0"/>
              <a:t>resultado</a:t>
            </a:r>
            <a:r>
              <a:rPr lang="en-US" altLang="pt-BR" sz="2400" dirty="0" smtClean="0"/>
              <a:t> do </a:t>
            </a:r>
            <a:r>
              <a:rPr lang="en-US" altLang="pt-BR" sz="2400" dirty="0" err="1" smtClean="0"/>
              <a:t>conhecimento</a:t>
            </a:r>
            <a:r>
              <a:rPr lang="en-US" altLang="pt-BR" sz="2400" dirty="0" smtClean="0"/>
              <a:t> do </a:t>
            </a:r>
            <a:r>
              <a:rPr lang="en-US" altLang="pt-BR" sz="2400" dirty="0" err="1" smtClean="0"/>
              <a:t>produto</a:t>
            </a:r>
            <a:r>
              <a:rPr lang="en-US" altLang="pt-BR" sz="2400" dirty="0" smtClean="0"/>
              <a:t> e dos </a:t>
            </a:r>
            <a:r>
              <a:rPr lang="en-US" altLang="pt-BR" sz="2400" dirty="0" err="1" smtClean="0"/>
              <a:t>processos</a:t>
            </a:r>
            <a:r>
              <a:rPr lang="en-US" altLang="pt-BR" sz="2400" dirty="0" smtClean="0"/>
              <a:t> de </a:t>
            </a:r>
            <a:r>
              <a:rPr lang="en-US" altLang="pt-BR" sz="2400" dirty="0" err="1" smtClean="0"/>
              <a:t>manufatura</a:t>
            </a:r>
            <a:r>
              <a:rPr lang="en-US" altLang="pt-BR" sz="2400" dirty="0" smtClean="0"/>
              <a:t> pela </a:t>
            </a:r>
            <a:r>
              <a:rPr lang="en-US" altLang="pt-BR" sz="2400" dirty="0" err="1" smtClean="0"/>
              <a:t>organização</a:t>
            </a:r>
            <a:r>
              <a:rPr lang="en-US" altLang="pt-BR" sz="2400" dirty="0" smtClean="0"/>
              <a:t>.</a:t>
            </a:r>
          </a:p>
          <a:p>
            <a:pPr marL="0" lvl="1" algn="just" eaLnBrk="1" hangingPunct="1">
              <a:lnSpc>
                <a:spcPct val="90000"/>
              </a:lnSpc>
              <a:spcBef>
                <a:spcPts val="500"/>
              </a:spcBef>
            </a:pPr>
            <a:endParaRPr lang="en-US" altLang="pt-BR" sz="2400" dirty="0"/>
          </a:p>
          <a:p>
            <a:pPr marL="0" lvl="1" algn="just" eaLnBrk="1" hangingPunct="1">
              <a:lnSpc>
                <a:spcPct val="90000"/>
              </a:lnSpc>
              <a:spcBef>
                <a:spcPts val="500"/>
              </a:spcBef>
            </a:pPr>
            <a:r>
              <a:rPr lang="en-US" altLang="pt-BR" sz="2400" dirty="0" smtClean="0"/>
              <a:t>A </a:t>
            </a:r>
            <a:r>
              <a:rPr lang="en-US" altLang="pt-BR" sz="2400" dirty="0" err="1" smtClean="0"/>
              <a:t>conformidade</a:t>
            </a:r>
            <a:r>
              <a:rPr lang="en-US" altLang="pt-BR" sz="2400" dirty="0" smtClean="0"/>
              <a:t> com a ISO 9001, </a:t>
            </a:r>
            <a:r>
              <a:rPr lang="en-US" altLang="pt-BR" sz="2400" dirty="0" err="1" smtClean="0"/>
              <a:t>Seção</a:t>
            </a:r>
            <a:r>
              <a:rPr lang="en-US" altLang="pt-BR" sz="2400" dirty="0" smtClean="0"/>
              <a:t> 8.2.2 item a) 1), </a:t>
            </a:r>
            <a:r>
              <a:rPr lang="en-US" altLang="pt-BR" sz="2400" dirty="0" err="1" smtClean="0"/>
              <a:t>deve</a:t>
            </a:r>
            <a:r>
              <a:rPr lang="en-US" altLang="pt-BR" sz="2400" dirty="0" smtClean="0"/>
              <a:t> </a:t>
            </a:r>
            <a:r>
              <a:rPr lang="en-US" altLang="pt-BR" sz="2400" dirty="0" err="1" smtClean="0"/>
              <a:t>incluir</a:t>
            </a:r>
            <a:r>
              <a:rPr lang="en-US" altLang="pt-BR" sz="2400" dirty="0" smtClean="0"/>
              <a:t>, mas </a:t>
            </a:r>
            <a:r>
              <a:rPr lang="en-US" altLang="pt-BR" sz="2400" dirty="0" err="1" smtClean="0"/>
              <a:t>não</a:t>
            </a:r>
            <a:r>
              <a:rPr lang="en-US" altLang="pt-BR" sz="2400" dirty="0" smtClean="0"/>
              <a:t> se </a:t>
            </a:r>
            <a:r>
              <a:rPr lang="en-US" altLang="pt-BR" sz="2400" dirty="0" err="1" smtClean="0"/>
              <a:t>limitar</a:t>
            </a:r>
            <a:r>
              <a:rPr lang="en-US" altLang="pt-BR" sz="2400" dirty="0" smtClean="0"/>
              <a:t> a: </a:t>
            </a:r>
            <a:r>
              <a:rPr lang="en-US" altLang="pt-BR" sz="2400" dirty="0" err="1" smtClean="0"/>
              <a:t>todas</a:t>
            </a:r>
            <a:r>
              <a:rPr lang="en-US" altLang="pt-BR" sz="2400" dirty="0" smtClean="0"/>
              <a:t> as </a:t>
            </a:r>
            <a:r>
              <a:rPr lang="en-US" altLang="pt-BR" sz="2400" dirty="0" err="1" smtClean="0"/>
              <a:t>regulamentações</a:t>
            </a:r>
            <a:r>
              <a:rPr lang="en-US" altLang="pt-BR" sz="2400" dirty="0" smtClean="0"/>
              <a:t> </a:t>
            </a:r>
            <a:r>
              <a:rPr lang="en-US" altLang="pt-BR" sz="2400" dirty="0" err="1" smtClean="0"/>
              <a:t>governamentais</a:t>
            </a:r>
            <a:r>
              <a:rPr lang="en-US" altLang="pt-BR" sz="2400" dirty="0" smtClean="0"/>
              <a:t> de </a:t>
            </a:r>
            <a:r>
              <a:rPr lang="en-US" altLang="pt-BR" sz="2400" dirty="0" err="1" smtClean="0"/>
              <a:t>segurança</a:t>
            </a:r>
            <a:r>
              <a:rPr lang="en-US" altLang="pt-BR" sz="2400" dirty="0" smtClean="0"/>
              <a:t> e </a:t>
            </a:r>
            <a:r>
              <a:rPr lang="en-US" altLang="pt-BR" sz="2400" dirty="0" err="1" smtClean="0"/>
              <a:t>ambientais</a:t>
            </a:r>
            <a:r>
              <a:rPr lang="en-US" altLang="pt-BR" sz="2400" dirty="0" smtClean="0"/>
              <a:t> </a:t>
            </a:r>
            <a:r>
              <a:rPr lang="en-US" altLang="pt-BR" sz="2400" dirty="0" err="1" smtClean="0"/>
              <a:t>aplicáveis</a:t>
            </a:r>
            <a:r>
              <a:rPr lang="en-US" altLang="pt-BR" sz="2400" dirty="0" smtClean="0"/>
              <a:t>, </a:t>
            </a:r>
            <a:r>
              <a:rPr lang="en-US" altLang="pt-BR" sz="2400" dirty="0" err="1" smtClean="0"/>
              <a:t>relacionadas</a:t>
            </a:r>
            <a:r>
              <a:rPr lang="en-US" altLang="pt-BR" sz="2400" dirty="0" smtClean="0"/>
              <a:t> com a </a:t>
            </a:r>
            <a:r>
              <a:rPr lang="en-US" altLang="pt-BR" sz="2400" dirty="0" err="1" smtClean="0"/>
              <a:t>aquisição</a:t>
            </a:r>
            <a:r>
              <a:rPr lang="en-US" altLang="pt-BR" sz="2400" dirty="0" smtClean="0"/>
              <a:t>, </a:t>
            </a:r>
            <a:r>
              <a:rPr lang="en-US" altLang="pt-BR" sz="2400" dirty="0" err="1" smtClean="0"/>
              <a:t>armazenamento</a:t>
            </a:r>
            <a:r>
              <a:rPr lang="en-US" altLang="pt-BR" sz="2400" dirty="0" smtClean="0"/>
              <a:t>, </a:t>
            </a:r>
            <a:r>
              <a:rPr lang="en-US" altLang="pt-BR" sz="2400" dirty="0" err="1" smtClean="0"/>
              <a:t>manuseio</a:t>
            </a:r>
            <a:r>
              <a:rPr lang="en-US" altLang="pt-BR" sz="2400" dirty="0" smtClean="0"/>
              <a:t>, </a:t>
            </a:r>
            <a:r>
              <a:rPr lang="en-US" altLang="pt-BR" sz="2400" dirty="0" err="1" smtClean="0"/>
              <a:t>reciclagem</a:t>
            </a:r>
            <a:r>
              <a:rPr lang="en-US" altLang="pt-BR" sz="2400" dirty="0" smtClean="0"/>
              <a:t>, </a:t>
            </a:r>
            <a:r>
              <a:rPr lang="en-US" altLang="pt-BR" sz="2400" dirty="0" err="1" smtClean="0"/>
              <a:t>eliminação</a:t>
            </a:r>
            <a:r>
              <a:rPr lang="en-US" altLang="pt-BR" sz="2400" dirty="0" smtClean="0"/>
              <a:t> </a:t>
            </a:r>
            <a:r>
              <a:rPr lang="en-US" altLang="pt-BR" sz="2400" dirty="0" err="1" smtClean="0"/>
              <a:t>ou</a:t>
            </a:r>
            <a:r>
              <a:rPr lang="en-US" altLang="pt-BR" sz="2400" dirty="0" smtClean="0"/>
              <a:t> </a:t>
            </a:r>
            <a:r>
              <a:rPr lang="en-US" altLang="pt-BR" sz="2400" dirty="0" err="1" smtClean="0"/>
              <a:t>disposição</a:t>
            </a:r>
            <a:r>
              <a:rPr lang="en-US" altLang="pt-BR" sz="2400" dirty="0" smtClean="0"/>
              <a:t> de material.</a:t>
            </a:r>
          </a:p>
        </p:txBody>
      </p:sp>
    </p:spTree>
    <p:extLst>
      <p:ext uri="{BB962C8B-B14F-4D97-AF65-F5344CB8AC3E}">
        <p14:creationId xmlns:p14="http://schemas.microsoft.com/office/powerpoint/2010/main" val="1512723761"/>
      </p:ext>
    </p:extLst>
  </p:cSld>
  <p:clrMapOvr>
    <a:masterClrMapping/>
  </p:clrMapOvr>
  <p:transition spd="med">
    <p:wedge/>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Requisitos para Produto (8.2.2.1)</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buFont typeface="Arial" pitchFamily="34" charset="0"/>
              <a:buNone/>
            </a:pPr>
            <a:r>
              <a:rPr lang="en-US" altLang="pt-BR" sz="2400" dirty="0" err="1" smtClean="0"/>
              <a:t>Incluem</a:t>
            </a:r>
            <a:r>
              <a:rPr lang="en-US" altLang="pt-BR" sz="2400" dirty="0" smtClean="0"/>
              <a:t>:</a:t>
            </a:r>
          </a:p>
          <a:p>
            <a:pPr marL="342900" lvl="1" indent="-342900" algn="just" eaLnBrk="1" hangingPunct="1">
              <a:lnSpc>
                <a:spcPct val="90000"/>
              </a:lnSpc>
              <a:spcBef>
                <a:spcPts val="500"/>
              </a:spcBef>
              <a:buFont typeface="Arial" panose="020B0604020202020204" pitchFamily="34" charset="0"/>
              <a:buChar char="•"/>
            </a:pPr>
            <a:r>
              <a:rPr lang="en-US" altLang="pt-BR" sz="2400" dirty="0" err="1" smtClean="0"/>
              <a:t>Reciclagem</a:t>
            </a:r>
            <a:endParaRPr lang="en-US" altLang="pt-BR" sz="2400" dirty="0" smtClean="0"/>
          </a:p>
          <a:p>
            <a:pPr marL="342900" lvl="1" indent="-342900" algn="just" eaLnBrk="1" hangingPunct="1">
              <a:lnSpc>
                <a:spcPct val="90000"/>
              </a:lnSpc>
              <a:spcBef>
                <a:spcPts val="500"/>
              </a:spcBef>
              <a:buFont typeface="Arial" panose="020B0604020202020204" pitchFamily="34" charset="0"/>
              <a:buChar char="•"/>
            </a:pPr>
            <a:r>
              <a:rPr lang="en-US" altLang="pt-BR" sz="2400" dirty="0" err="1" smtClean="0"/>
              <a:t>Impacto</a:t>
            </a:r>
            <a:r>
              <a:rPr lang="en-US" altLang="pt-BR" sz="2400" dirty="0" smtClean="0"/>
              <a:t> </a:t>
            </a:r>
            <a:r>
              <a:rPr lang="en-US" altLang="pt-BR" sz="2400" dirty="0" err="1" smtClean="0"/>
              <a:t>ambiental</a:t>
            </a:r>
            <a:endParaRPr lang="en-US" altLang="pt-BR" sz="2400" dirty="0" smtClean="0"/>
          </a:p>
          <a:p>
            <a:pPr marL="342900" lvl="1" indent="-342900" algn="just" eaLnBrk="1" hangingPunct="1">
              <a:lnSpc>
                <a:spcPct val="90000"/>
              </a:lnSpc>
              <a:spcBef>
                <a:spcPts val="500"/>
              </a:spcBef>
              <a:buFont typeface="Arial" panose="020B0604020202020204" pitchFamily="34" charset="0"/>
              <a:buChar char="•"/>
            </a:pPr>
            <a:r>
              <a:rPr lang="en-US" altLang="pt-BR" sz="2400" dirty="0" err="1" smtClean="0"/>
              <a:t>Características</a:t>
            </a:r>
            <a:r>
              <a:rPr lang="en-US" altLang="pt-BR" sz="2400" dirty="0" smtClean="0"/>
              <a:t> </a:t>
            </a:r>
            <a:r>
              <a:rPr lang="en-US" altLang="pt-BR" sz="2400" dirty="0" err="1" smtClean="0"/>
              <a:t>identificadas</a:t>
            </a:r>
            <a:r>
              <a:rPr lang="en-US" altLang="pt-BR" sz="2400" dirty="0" smtClean="0"/>
              <a:t> </a:t>
            </a:r>
            <a:r>
              <a:rPr lang="en-US" altLang="pt-BR" sz="2400" dirty="0" err="1" smtClean="0"/>
              <a:t>como</a:t>
            </a:r>
            <a:r>
              <a:rPr lang="en-US" altLang="pt-BR" sz="2400" dirty="0" smtClean="0"/>
              <a:t> </a:t>
            </a:r>
            <a:r>
              <a:rPr lang="en-US" altLang="pt-BR" sz="2400" dirty="0" err="1" smtClean="0"/>
              <a:t>resultado</a:t>
            </a:r>
            <a:r>
              <a:rPr lang="en-US" altLang="pt-BR" sz="2400" dirty="0" smtClean="0"/>
              <a:t> do </a:t>
            </a:r>
            <a:r>
              <a:rPr lang="en-US" altLang="pt-BR" sz="2400" dirty="0" err="1" smtClean="0"/>
              <a:t>conhecimetnodo</a:t>
            </a:r>
            <a:r>
              <a:rPr lang="en-US" altLang="pt-BR" sz="2400" dirty="0" smtClean="0"/>
              <a:t> </a:t>
            </a:r>
            <a:r>
              <a:rPr lang="en-US" altLang="pt-BR" sz="2400" dirty="0" err="1" smtClean="0"/>
              <a:t>produto</a:t>
            </a:r>
            <a:r>
              <a:rPr lang="en-US" altLang="pt-BR" sz="2400" dirty="0" smtClean="0"/>
              <a:t> e dos </a:t>
            </a:r>
            <a:r>
              <a:rPr lang="en-US" altLang="pt-BR" sz="2400" dirty="0" err="1" smtClean="0"/>
              <a:t>processos</a:t>
            </a:r>
            <a:r>
              <a:rPr lang="en-US" altLang="pt-BR" sz="2400" dirty="0" smtClean="0"/>
              <a:t> de </a:t>
            </a:r>
            <a:r>
              <a:rPr lang="en-US" altLang="pt-BR" sz="2400" dirty="0" err="1" smtClean="0"/>
              <a:t>manufatura</a:t>
            </a:r>
            <a:r>
              <a:rPr lang="en-US" altLang="pt-BR" sz="2400" dirty="0" smtClean="0"/>
              <a:t> pela </a:t>
            </a:r>
            <a:r>
              <a:rPr lang="en-US" altLang="pt-BR" sz="2400" dirty="0" err="1" smtClean="0"/>
              <a:t>organização</a:t>
            </a:r>
            <a:r>
              <a:rPr lang="en-US" altLang="pt-BR" sz="2400" dirty="0" smtClean="0"/>
              <a:t>.</a:t>
            </a:r>
          </a:p>
          <a:p>
            <a:pPr marL="0" lvl="1" algn="just" eaLnBrk="1" hangingPunct="1">
              <a:lnSpc>
                <a:spcPct val="90000"/>
              </a:lnSpc>
              <a:spcBef>
                <a:spcPts val="500"/>
              </a:spcBef>
            </a:pPr>
            <a:endParaRPr lang="en-US" altLang="pt-BR" sz="2400" dirty="0"/>
          </a:p>
        </p:txBody>
      </p:sp>
    </p:spTree>
    <p:extLst>
      <p:ext uri="{BB962C8B-B14F-4D97-AF65-F5344CB8AC3E}">
        <p14:creationId xmlns:p14="http://schemas.microsoft.com/office/powerpoint/2010/main" val="231449150"/>
      </p:ext>
    </p:extLst>
  </p:cSld>
  <p:clrMapOvr>
    <a:masterClrMapping/>
  </p:clrMapOvr>
  <p:transition spd="med">
    <p:wedge/>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Requisitos para Produto (8.2.2.1)</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pPr>
            <a:r>
              <a:rPr lang="en-US" altLang="pt-BR" sz="2400" dirty="0" smtClean="0"/>
              <a:t>A </a:t>
            </a:r>
            <a:r>
              <a:rPr lang="en-US" altLang="pt-BR" sz="2400" dirty="0" err="1" smtClean="0"/>
              <a:t>conformidade</a:t>
            </a:r>
            <a:r>
              <a:rPr lang="en-US" altLang="pt-BR" sz="2400" dirty="0" smtClean="0"/>
              <a:t> </a:t>
            </a:r>
            <a:r>
              <a:rPr lang="en-US" altLang="pt-BR" sz="2400" dirty="0" err="1" smtClean="0"/>
              <a:t>deve</a:t>
            </a:r>
            <a:r>
              <a:rPr lang="en-US" altLang="pt-BR" sz="2400" dirty="0" smtClean="0"/>
              <a:t> </a:t>
            </a:r>
            <a:r>
              <a:rPr lang="en-US" altLang="pt-BR" sz="2400" dirty="0" err="1" smtClean="0"/>
              <a:t>incluir</a:t>
            </a:r>
            <a:r>
              <a:rPr lang="en-US" altLang="pt-BR" sz="2400" dirty="0" smtClean="0"/>
              <a:t>:</a:t>
            </a:r>
          </a:p>
          <a:p>
            <a:pPr marL="342900" lvl="1" indent="-342900" algn="just" eaLnBrk="1" hangingPunct="1">
              <a:lnSpc>
                <a:spcPct val="90000"/>
              </a:lnSpc>
              <a:spcBef>
                <a:spcPts val="500"/>
              </a:spcBef>
              <a:buFont typeface="Arial" panose="020B0604020202020204" pitchFamily="34" charset="0"/>
              <a:buChar char="•"/>
            </a:pPr>
            <a:r>
              <a:rPr lang="en-US" altLang="pt-BR" sz="2400" dirty="0" err="1" smtClean="0"/>
              <a:t>Todas</a:t>
            </a:r>
            <a:r>
              <a:rPr lang="en-US" altLang="pt-BR" sz="2400" dirty="0" smtClean="0"/>
              <a:t> as </a:t>
            </a:r>
            <a:r>
              <a:rPr lang="en-US" altLang="pt-BR" sz="2400" dirty="0" err="1" smtClean="0"/>
              <a:t>regulamentações</a:t>
            </a:r>
            <a:r>
              <a:rPr lang="en-US" altLang="pt-BR" sz="2400" dirty="0" smtClean="0"/>
              <a:t> </a:t>
            </a:r>
            <a:r>
              <a:rPr lang="en-US" altLang="pt-BR" sz="2400" dirty="0" err="1" smtClean="0"/>
              <a:t>governamentais</a:t>
            </a:r>
            <a:r>
              <a:rPr lang="en-US" altLang="pt-BR" sz="2400" dirty="0" smtClean="0"/>
              <a:t> de </a:t>
            </a:r>
            <a:r>
              <a:rPr lang="en-US" altLang="pt-BR" sz="2400" dirty="0" err="1" smtClean="0"/>
              <a:t>segurança</a:t>
            </a:r>
            <a:r>
              <a:rPr lang="en-US" altLang="pt-BR" sz="2400" dirty="0" smtClean="0"/>
              <a:t> e </a:t>
            </a:r>
            <a:r>
              <a:rPr lang="en-US" altLang="pt-BR" sz="2400" dirty="0" err="1" smtClean="0"/>
              <a:t>ambientais</a:t>
            </a:r>
            <a:r>
              <a:rPr lang="en-US" altLang="pt-BR" sz="2400" dirty="0" smtClean="0"/>
              <a:t> </a:t>
            </a:r>
            <a:r>
              <a:rPr lang="en-US" altLang="pt-BR" sz="2400" dirty="0" err="1" smtClean="0"/>
              <a:t>aplicáveis</a:t>
            </a:r>
            <a:r>
              <a:rPr lang="en-US" altLang="pt-BR" sz="2400" dirty="0" smtClean="0"/>
              <a:t>, </a:t>
            </a:r>
            <a:r>
              <a:rPr lang="en-US" altLang="pt-BR" sz="2400" dirty="0" err="1" smtClean="0"/>
              <a:t>relacionadas</a:t>
            </a:r>
            <a:r>
              <a:rPr lang="en-US" altLang="pt-BR" sz="2400" dirty="0" smtClean="0"/>
              <a:t> a:</a:t>
            </a:r>
          </a:p>
          <a:p>
            <a:pPr marL="1028700" lvl="2" indent="-342900" algn="just" eaLnBrk="1" hangingPunct="1">
              <a:lnSpc>
                <a:spcPct val="90000"/>
              </a:lnSpc>
              <a:spcBef>
                <a:spcPts val="500"/>
              </a:spcBef>
              <a:buFont typeface="Arial" panose="020B0604020202020204" pitchFamily="34" charset="0"/>
              <a:buChar char="•"/>
            </a:pPr>
            <a:r>
              <a:rPr lang="en-US" altLang="pt-BR" sz="2400" dirty="0" err="1" smtClean="0"/>
              <a:t>Aquisição</a:t>
            </a:r>
            <a:endParaRPr lang="en-US" altLang="pt-BR" sz="2400" dirty="0" smtClean="0"/>
          </a:p>
          <a:p>
            <a:pPr marL="1028700" lvl="2" indent="-342900" algn="just" eaLnBrk="1" hangingPunct="1">
              <a:lnSpc>
                <a:spcPct val="90000"/>
              </a:lnSpc>
              <a:spcBef>
                <a:spcPts val="500"/>
              </a:spcBef>
              <a:buFont typeface="Arial" panose="020B0604020202020204" pitchFamily="34" charset="0"/>
              <a:buChar char="•"/>
            </a:pPr>
            <a:r>
              <a:rPr lang="en-US" altLang="pt-BR" sz="2400" dirty="0" err="1" smtClean="0"/>
              <a:t>Armazenamento</a:t>
            </a:r>
            <a:endParaRPr lang="en-US" altLang="pt-BR" sz="2400" dirty="0" smtClean="0"/>
          </a:p>
          <a:p>
            <a:pPr marL="1028700" lvl="2" indent="-342900" algn="just" eaLnBrk="1" hangingPunct="1">
              <a:lnSpc>
                <a:spcPct val="90000"/>
              </a:lnSpc>
              <a:spcBef>
                <a:spcPts val="500"/>
              </a:spcBef>
              <a:buFont typeface="Arial" panose="020B0604020202020204" pitchFamily="34" charset="0"/>
              <a:buChar char="•"/>
            </a:pPr>
            <a:r>
              <a:rPr lang="en-US" altLang="pt-BR" sz="2400" dirty="0" err="1" smtClean="0"/>
              <a:t>Manuseio</a:t>
            </a:r>
            <a:endParaRPr lang="en-US" altLang="pt-BR" sz="2400" dirty="0" smtClean="0"/>
          </a:p>
          <a:p>
            <a:pPr marL="1028700" lvl="2" indent="-342900" algn="just" eaLnBrk="1" hangingPunct="1">
              <a:lnSpc>
                <a:spcPct val="90000"/>
              </a:lnSpc>
              <a:spcBef>
                <a:spcPts val="500"/>
              </a:spcBef>
              <a:buFont typeface="Arial" panose="020B0604020202020204" pitchFamily="34" charset="0"/>
              <a:buChar char="•"/>
            </a:pPr>
            <a:r>
              <a:rPr lang="en-US" altLang="pt-BR" sz="2400" dirty="0" err="1" smtClean="0"/>
              <a:t>Reciclagem</a:t>
            </a:r>
            <a:endParaRPr lang="en-US" altLang="pt-BR" sz="2400" dirty="0" smtClean="0"/>
          </a:p>
          <a:p>
            <a:pPr marL="1028700" lvl="2" indent="-342900" algn="just" eaLnBrk="1" hangingPunct="1">
              <a:lnSpc>
                <a:spcPct val="90000"/>
              </a:lnSpc>
              <a:spcBef>
                <a:spcPts val="500"/>
              </a:spcBef>
              <a:buFont typeface="Arial" panose="020B0604020202020204" pitchFamily="34" charset="0"/>
              <a:buChar char="•"/>
            </a:pPr>
            <a:r>
              <a:rPr lang="en-US" altLang="pt-BR" sz="2400" dirty="0" err="1" smtClean="0"/>
              <a:t>Eliminação</a:t>
            </a:r>
            <a:r>
              <a:rPr lang="en-US" altLang="pt-BR" sz="2400" dirty="0" smtClean="0"/>
              <a:t> </a:t>
            </a:r>
            <a:r>
              <a:rPr lang="en-US" altLang="pt-BR" sz="2400" dirty="0" err="1" smtClean="0"/>
              <a:t>ou</a:t>
            </a:r>
            <a:endParaRPr lang="en-US" altLang="pt-BR" sz="2400" dirty="0" smtClean="0"/>
          </a:p>
          <a:p>
            <a:pPr marL="1028700" lvl="2" indent="-342900" algn="just" eaLnBrk="1" hangingPunct="1">
              <a:lnSpc>
                <a:spcPct val="90000"/>
              </a:lnSpc>
              <a:spcBef>
                <a:spcPts val="500"/>
              </a:spcBef>
              <a:buFont typeface="Arial" panose="020B0604020202020204" pitchFamily="34" charset="0"/>
              <a:buChar char="•"/>
            </a:pPr>
            <a:r>
              <a:rPr lang="en-US" altLang="pt-BR" sz="2400" dirty="0" err="1" smtClean="0"/>
              <a:t>Disposição</a:t>
            </a:r>
            <a:r>
              <a:rPr lang="en-US" altLang="pt-BR" sz="2400" dirty="0" smtClean="0"/>
              <a:t> de material</a:t>
            </a:r>
          </a:p>
          <a:p>
            <a:pPr marL="0" lvl="1" algn="just" eaLnBrk="1" hangingPunct="1">
              <a:lnSpc>
                <a:spcPct val="90000"/>
              </a:lnSpc>
              <a:spcBef>
                <a:spcPts val="500"/>
              </a:spcBef>
            </a:pPr>
            <a:endParaRPr lang="en-US" altLang="pt-BR" sz="2400" dirty="0"/>
          </a:p>
        </p:txBody>
      </p:sp>
    </p:spTree>
    <p:extLst>
      <p:ext uri="{BB962C8B-B14F-4D97-AF65-F5344CB8AC3E}">
        <p14:creationId xmlns:p14="http://schemas.microsoft.com/office/powerpoint/2010/main" val="1503146407"/>
      </p:ext>
    </p:extLst>
  </p:cSld>
  <p:clrMapOvr>
    <a:masterClrMapping/>
  </p:clrMapOvr>
  <p:transition spd="med">
    <p:wedge/>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Requisitos para Produto – algo não está certo?</a:t>
            </a:r>
            <a:endParaRPr lang="pt-BR" sz="3600" b="1" kern="0" dirty="0"/>
          </a:p>
        </p:txBody>
      </p:sp>
      <p:sp>
        <p:nvSpPr>
          <p:cNvPr id="7171" name="Rectangle 2"/>
          <p:cNvSpPr txBox="1">
            <a:spLocks/>
          </p:cNvSpPr>
          <p:nvPr/>
        </p:nvSpPr>
        <p:spPr bwMode="auto">
          <a:xfrm>
            <a:off x="287337" y="1385650"/>
            <a:ext cx="8569325" cy="4865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pPr>
            <a:r>
              <a:rPr lang="en-US" altLang="pt-BR" sz="2400" b="1" i="1" dirty="0" smtClean="0"/>
              <a:t>8.2.3.1.1 – </a:t>
            </a:r>
            <a:r>
              <a:rPr lang="en-US" altLang="pt-BR" sz="2400" b="1" i="1" dirty="0" err="1" smtClean="0"/>
              <a:t>Análise</a:t>
            </a:r>
            <a:r>
              <a:rPr lang="en-US" altLang="pt-BR" sz="2400" b="1" i="1" dirty="0" smtClean="0"/>
              <a:t> </a:t>
            </a:r>
            <a:r>
              <a:rPr lang="en-US" altLang="pt-BR" sz="2400" b="1" i="1" dirty="0" err="1" smtClean="0"/>
              <a:t>crítica</a:t>
            </a:r>
            <a:r>
              <a:rPr lang="en-US" altLang="pt-BR" sz="2400" b="1" i="1" dirty="0" smtClean="0"/>
              <a:t> de </a:t>
            </a:r>
            <a:r>
              <a:rPr lang="en-US" altLang="pt-BR" sz="2400" b="1" i="1" dirty="0" err="1" smtClean="0"/>
              <a:t>requisitos</a:t>
            </a:r>
            <a:r>
              <a:rPr lang="en-US" altLang="pt-BR" sz="2400" b="1" i="1" dirty="0" smtClean="0"/>
              <a:t> </a:t>
            </a:r>
            <a:r>
              <a:rPr lang="en-US" altLang="pt-BR" sz="2400" b="1" i="1" dirty="0" err="1" smtClean="0"/>
              <a:t>relativos</a:t>
            </a:r>
            <a:r>
              <a:rPr lang="en-US" altLang="pt-BR" sz="2400" b="1" i="1" dirty="0" smtClean="0"/>
              <a:t> a </a:t>
            </a:r>
            <a:r>
              <a:rPr lang="en-US" altLang="pt-BR" sz="2400" b="1" i="1" dirty="0" err="1" smtClean="0"/>
              <a:t>produtos</a:t>
            </a:r>
            <a:r>
              <a:rPr lang="en-US" altLang="pt-BR" sz="2400" b="1" i="1" dirty="0" smtClean="0"/>
              <a:t> e </a:t>
            </a:r>
            <a:r>
              <a:rPr lang="en-US" altLang="pt-BR" sz="2400" b="1" i="1" dirty="0" err="1" smtClean="0"/>
              <a:t>servios</a:t>
            </a:r>
            <a:r>
              <a:rPr lang="en-US" altLang="pt-BR" sz="2400" b="1" i="1" dirty="0" smtClean="0"/>
              <a:t> – </a:t>
            </a:r>
            <a:r>
              <a:rPr lang="en-US" altLang="pt-BR" sz="2400" b="1" i="1" dirty="0" err="1" smtClean="0"/>
              <a:t>suplemento</a:t>
            </a:r>
            <a:endParaRPr lang="en-US" altLang="pt-BR" sz="2400" b="1" i="1" dirty="0" smtClean="0"/>
          </a:p>
          <a:p>
            <a:pPr marL="0" lvl="1" algn="just" eaLnBrk="1" hangingPunct="1">
              <a:lnSpc>
                <a:spcPct val="90000"/>
              </a:lnSpc>
              <a:spcBef>
                <a:spcPts val="500"/>
              </a:spcBef>
            </a:pPr>
            <a:r>
              <a:rPr lang="en-US" altLang="pt-BR" sz="2200" dirty="0" smtClean="0"/>
              <a:t>A </a:t>
            </a:r>
            <a:r>
              <a:rPr lang="en-US" altLang="pt-BR" sz="2200" dirty="0" err="1" smtClean="0"/>
              <a:t>organização</a:t>
            </a:r>
            <a:r>
              <a:rPr lang="en-US" altLang="pt-BR" sz="2200" dirty="0" smtClean="0"/>
              <a:t> </a:t>
            </a:r>
            <a:r>
              <a:rPr lang="en-US" altLang="pt-BR" sz="2200" dirty="0" err="1" smtClean="0"/>
              <a:t>deve</a:t>
            </a:r>
            <a:r>
              <a:rPr lang="en-US" altLang="pt-BR" sz="2200" dirty="0" smtClean="0"/>
              <a:t> </a:t>
            </a:r>
            <a:r>
              <a:rPr lang="en-US" altLang="pt-BR" sz="2200" dirty="0" err="1" smtClean="0"/>
              <a:t>reter</a:t>
            </a:r>
            <a:r>
              <a:rPr lang="en-US" altLang="pt-BR" sz="2200" dirty="0" smtClean="0"/>
              <a:t> </a:t>
            </a:r>
            <a:r>
              <a:rPr lang="en-US" altLang="pt-BR" sz="2200" dirty="0" err="1" smtClean="0"/>
              <a:t>evidência</a:t>
            </a:r>
            <a:r>
              <a:rPr lang="en-US" altLang="pt-BR" sz="2200" dirty="0" smtClean="0"/>
              <a:t> </a:t>
            </a:r>
            <a:r>
              <a:rPr lang="en-US" altLang="pt-BR" sz="2200" dirty="0" err="1" smtClean="0"/>
              <a:t>documentada</a:t>
            </a:r>
            <a:r>
              <a:rPr lang="en-US" altLang="pt-BR" sz="2200" dirty="0" smtClean="0"/>
              <a:t> de </a:t>
            </a:r>
            <a:r>
              <a:rPr lang="en-US" altLang="pt-BR" sz="2200" dirty="0" err="1" smtClean="0"/>
              <a:t>uma</a:t>
            </a:r>
            <a:r>
              <a:rPr lang="en-US" altLang="pt-BR" sz="2200" dirty="0" smtClean="0"/>
              <a:t> </a:t>
            </a:r>
            <a:r>
              <a:rPr lang="en-US" altLang="pt-BR" sz="2200" dirty="0" err="1" smtClean="0"/>
              <a:t>derroga</a:t>
            </a:r>
            <a:r>
              <a:rPr lang="en-US" altLang="pt-BR" sz="2200" dirty="0" smtClean="0"/>
              <a:t> </a:t>
            </a:r>
            <a:r>
              <a:rPr lang="en-US" altLang="pt-BR" sz="2200" dirty="0" err="1" smtClean="0"/>
              <a:t>autorizada</a:t>
            </a:r>
            <a:r>
              <a:rPr lang="en-US" altLang="pt-BR" sz="2200" dirty="0" smtClean="0"/>
              <a:t> </a:t>
            </a:r>
            <a:r>
              <a:rPr lang="en-US" altLang="pt-BR" sz="2200" dirty="0" err="1" smtClean="0"/>
              <a:t>pelo</a:t>
            </a:r>
            <a:r>
              <a:rPr lang="en-US" altLang="pt-BR" sz="2200" dirty="0" smtClean="0"/>
              <a:t> </a:t>
            </a:r>
            <a:r>
              <a:rPr lang="en-US" altLang="pt-BR" sz="2200" dirty="0" err="1" smtClean="0"/>
              <a:t>cliente</a:t>
            </a:r>
            <a:r>
              <a:rPr lang="en-US" altLang="pt-BR" sz="2200" dirty="0" smtClean="0"/>
              <a:t> </a:t>
            </a:r>
            <a:r>
              <a:rPr lang="en-US" altLang="pt-BR" sz="2200" dirty="0" err="1" smtClean="0"/>
              <a:t>nos</a:t>
            </a:r>
            <a:r>
              <a:rPr lang="en-US" altLang="pt-BR" sz="2200" dirty="0" smtClean="0"/>
              <a:t> </a:t>
            </a:r>
            <a:r>
              <a:rPr lang="en-US" altLang="pt-BR" sz="2200" dirty="0" err="1" smtClean="0"/>
              <a:t>requisitos</a:t>
            </a:r>
            <a:r>
              <a:rPr lang="en-US" altLang="pt-BR" sz="2200" dirty="0" smtClean="0"/>
              <a:t> </a:t>
            </a:r>
            <a:r>
              <a:rPr lang="en-US" altLang="pt-BR" sz="2200" dirty="0" err="1" smtClean="0"/>
              <a:t>estabelecidos</a:t>
            </a:r>
            <a:r>
              <a:rPr lang="en-US" altLang="pt-BR" sz="2200" dirty="0" smtClean="0"/>
              <a:t> </a:t>
            </a:r>
            <a:r>
              <a:rPr lang="en-US" altLang="pt-BR" sz="2200" dirty="0" err="1" smtClean="0"/>
              <a:t>na</a:t>
            </a:r>
            <a:r>
              <a:rPr lang="en-US" altLang="pt-BR" sz="2200" dirty="0" smtClean="0"/>
              <a:t> ISO 9001, </a:t>
            </a:r>
            <a:r>
              <a:rPr lang="en-US" altLang="pt-BR" sz="2200" dirty="0" err="1" smtClean="0"/>
              <a:t>Seção</a:t>
            </a:r>
            <a:r>
              <a:rPr lang="en-US" altLang="pt-BR" sz="2200" dirty="0" smtClean="0"/>
              <a:t> 8.2.3.1, para </a:t>
            </a:r>
            <a:r>
              <a:rPr lang="en-US" altLang="pt-BR" sz="2200" dirty="0" err="1" smtClean="0"/>
              <a:t>uma</a:t>
            </a:r>
            <a:r>
              <a:rPr lang="en-US" altLang="pt-BR" sz="2200" dirty="0" smtClean="0"/>
              <a:t> </a:t>
            </a:r>
            <a:r>
              <a:rPr lang="en-US" altLang="pt-BR" sz="2200" dirty="0" err="1" smtClean="0"/>
              <a:t>análise</a:t>
            </a:r>
            <a:r>
              <a:rPr lang="en-US" altLang="pt-BR" sz="2200" dirty="0" smtClean="0"/>
              <a:t> </a:t>
            </a:r>
            <a:r>
              <a:rPr lang="en-US" altLang="pt-BR" sz="2200" dirty="0" err="1" smtClean="0"/>
              <a:t>crítica</a:t>
            </a:r>
            <a:r>
              <a:rPr lang="en-US" altLang="pt-BR" sz="2200" dirty="0" smtClean="0"/>
              <a:t> formal.</a:t>
            </a:r>
          </a:p>
          <a:p>
            <a:pPr marL="0" lvl="1" algn="just" eaLnBrk="1" hangingPunct="1">
              <a:lnSpc>
                <a:spcPct val="90000"/>
              </a:lnSpc>
              <a:spcBef>
                <a:spcPts val="500"/>
              </a:spcBef>
            </a:pPr>
            <a:endParaRPr lang="en-US" altLang="pt-BR" sz="2400" dirty="0" smtClean="0"/>
          </a:p>
          <a:p>
            <a:pPr algn="just"/>
            <a:r>
              <a:rPr lang="pt-BR" dirty="0" smtClean="0"/>
              <a:t>“A </a:t>
            </a:r>
            <a:r>
              <a:rPr lang="pt-BR" dirty="0"/>
              <a:t>organização deve assegurar que ela tenha a capacidade de atender aos requisitos para produtos </a:t>
            </a:r>
            <a:r>
              <a:rPr lang="pt-BR" dirty="0" smtClean="0"/>
              <a:t>e serviços </a:t>
            </a:r>
            <a:r>
              <a:rPr lang="pt-BR" dirty="0"/>
              <a:t>a serem oferecidos a clientes. A organização deve conduzir uma análise crítica antes de se comprometer a fornecer produtos e serviços a um cliente, para incluir: </a:t>
            </a:r>
          </a:p>
          <a:p>
            <a:pPr algn="just"/>
            <a:r>
              <a:rPr lang="pt-BR" dirty="0"/>
              <a:t>a) requisitos especificados pelo cliente, incluindo os requisitos para atividades de entrega e pós-entrega; </a:t>
            </a:r>
          </a:p>
          <a:p>
            <a:pPr algn="just"/>
            <a:r>
              <a:rPr lang="pt-BR" dirty="0"/>
              <a:t>b) requisitos não declarados pelo cliente, mas necessários para o uso especificado ou intencional, quando conhecido; </a:t>
            </a:r>
          </a:p>
          <a:p>
            <a:pPr algn="just"/>
            <a:r>
              <a:rPr lang="pt-BR" dirty="0"/>
              <a:t>c) requisitos especificados pela organização; </a:t>
            </a:r>
          </a:p>
          <a:p>
            <a:pPr algn="just"/>
            <a:r>
              <a:rPr lang="pt-BR" dirty="0"/>
              <a:t>d) requisitos estatutários e regulatórios aplicáveis a produtos e serviços; </a:t>
            </a:r>
          </a:p>
          <a:p>
            <a:pPr algn="just"/>
            <a:r>
              <a:rPr lang="pt-BR" dirty="0"/>
              <a:t>e) requisitos de contrato ou ordem diferentes daqueles previamente expressos. </a:t>
            </a:r>
          </a:p>
          <a:p>
            <a:pPr algn="just"/>
            <a:r>
              <a:rPr lang="pt-BR" dirty="0"/>
              <a:t>A organização deve assegurar que requisitos de contrato ou ordem divergentes daqueles previamente definidos sejam resolvidos. </a:t>
            </a:r>
          </a:p>
          <a:p>
            <a:pPr algn="just"/>
            <a:r>
              <a:rPr lang="pt-BR" dirty="0"/>
              <a:t>Os requisitos do cliente devem ser confirmados pela organização antes da aceitação, quando o cliente não prover uma declaração documentada de seus requisitos</a:t>
            </a:r>
            <a:r>
              <a:rPr lang="pt-BR" dirty="0" smtClean="0"/>
              <a:t>.”</a:t>
            </a:r>
            <a:endParaRPr lang="en-US" altLang="pt-BR" sz="4000" dirty="0"/>
          </a:p>
        </p:txBody>
      </p:sp>
    </p:spTree>
    <p:extLst>
      <p:ext uri="{BB962C8B-B14F-4D97-AF65-F5344CB8AC3E}">
        <p14:creationId xmlns:p14="http://schemas.microsoft.com/office/powerpoint/2010/main" val="3602372708"/>
      </p:ext>
    </p:extLst>
  </p:cSld>
  <p:clrMapOvr>
    <a:masterClrMapping/>
  </p:clrMapOvr>
  <p:transition spd="med">
    <p:wedge/>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Requisitos para Produto – Características Especiais </a:t>
            </a:r>
            <a:r>
              <a:rPr lang="pt-BR" sz="2800" b="1" kern="0" dirty="0" smtClean="0"/>
              <a:t>(8.2.3.1.2)</a:t>
            </a:r>
            <a:endParaRPr lang="pt-BR" sz="3600" b="1" kern="0" dirty="0"/>
          </a:p>
        </p:txBody>
      </p:sp>
      <p:sp>
        <p:nvSpPr>
          <p:cNvPr id="7171" name="Rectangle 2"/>
          <p:cNvSpPr txBox="1">
            <a:spLocks/>
          </p:cNvSpPr>
          <p:nvPr/>
        </p:nvSpPr>
        <p:spPr bwMode="auto">
          <a:xfrm>
            <a:off x="287337" y="1514900"/>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pPr>
            <a:r>
              <a:rPr lang="en-US" altLang="pt-BR" sz="2400" dirty="0" smtClean="0"/>
              <a:t>A </a:t>
            </a:r>
            <a:r>
              <a:rPr lang="en-US" altLang="pt-BR" sz="2400" dirty="0" err="1" smtClean="0"/>
              <a:t>organização</a:t>
            </a:r>
            <a:r>
              <a:rPr lang="en-US" altLang="pt-BR" sz="2400" dirty="0" smtClean="0"/>
              <a:t> </a:t>
            </a:r>
            <a:r>
              <a:rPr lang="en-US" altLang="pt-BR" sz="2400" dirty="0" err="1" smtClean="0"/>
              <a:t>deve</a:t>
            </a:r>
            <a:r>
              <a:rPr lang="en-US" altLang="pt-BR" sz="2400" dirty="0" smtClean="0"/>
              <a:t> </a:t>
            </a:r>
            <a:r>
              <a:rPr lang="en-US" altLang="pt-BR" sz="2400" dirty="0" err="1" smtClean="0"/>
              <a:t>estar</a:t>
            </a:r>
            <a:r>
              <a:rPr lang="en-US" altLang="pt-BR" sz="2400" dirty="0" smtClean="0"/>
              <a:t> </a:t>
            </a:r>
            <a:r>
              <a:rPr lang="en-US" altLang="pt-BR" sz="2400" dirty="0" err="1" smtClean="0"/>
              <a:t>em</a:t>
            </a:r>
            <a:r>
              <a:rPr lang="en-US" altLang="pt-BR" sz="2400" dirty="0" smtClean="0"/>
              <a:t> </a:t>
            </a:r>
            <a:r>
              <a:rPr lang="en-US" altLang="pt-BR" sz="2400" dirty="0" err="1" smtClean="0"/>
              <a:t>conformidade</a:t>
            </a:r>
            <a:r>
              <a:rPr lang="en-US" altLang="pt-BR" sz="2400" dirty="0" smtClean="0"/>
              <a:t> com </a:t>
            </a:r>
            <a:r>
              <a:rPr lang="en-US" altLang="pt-BR" sz="2400" dirty="0" err="1" smtClean="0"/>
              <a:t>os</a:t>
            </a:r>
            <a:r>
              <a:rPr lang="en-US" altLang="pt-BR" sz="2400" dirty="0" smtClean="0"/>
              <a:t> </a:t>
            </a:r>
            <a:r>
              <a:rPr lang="en-US" altLang="pt-BR" sz="2400" dirty="0" err="1" smtClean="0"/>
              <a:t>requisitos</a:t>
            </a:r>
            <a:r>
              <a:rPr lang="en-US" altLang="pt-BR" sz="2400" dirty="0" smtClean="0"/>
              <a:t> do </a:t>
            </a:r>
            <a:r>
              <a:rPr lang="en-US" altLang="pt-BR" sz="2400" dirty="0" err="1" smtClean="0"/>
              <a:t>cliente</a:t>
            </a:r>
            <a:r>
              <a:rPr lang="en-US" altLang="pt-BR" sz="2400" dirty="0" smtClean="0"/>
              <a:t> para </a:t>
            </a:r>
            <a:r>
              <a:rPr lang="en-US" altLang="pt-BR" sz="2400" dirty="0" err="1" smtClean="0"/>
              <a:t>designação</a:t>
            </a:r>
            <a:r>
              <a:rPr lang="en-US" altLang="pt-BR" sz="2400" dirty="0" smtClean="0"/>
              <a:t>, </a:t>
            </a:r>
            <a:r>
              <a:rPr lang="en-US" altLang="pt-BR" sz="2400" dirty="0" err="1" smtClean="0"/>
              <a:t>documentação</a:t>
            </a:r>
            <a:r>
              <a:rPr lang="en-US" altLang="pt-BR" sz="2400" dirty="0" smtClean="0"/>
              <a:t> de </a:t>
            </a:r>
            <a:r>
              <a:rPr lang="en-US" altLang="pt-BR" sz="2400" dirty="0" err="1" smtClean="0"/>
              <a:t>aprovação</a:t>
            </a:r>
            <a:r>
              <a:rPr lang="en-US" altLang="pt-BR" sz="2400" dirty="0" smtClean="0"/>
              <a:t> e </a:t>
            </a:r>
            <a:r>
              <a:rPr lang="en-US" altLang="pt-BR" sz="2400" dirty="0" err="1" smtClean="0"/>
              <a:t>controle</a:t>
            </a:r>
            <a:r>
              <a:rPr lang="en-US" altLang="pt-BR" sz="2400" dirty="0" smtClean="0"/>
              <a:t> das </a:t>
            </a:r>
            <a:r>
              <a:rPr lang="en-US" altLang="pt-BR" sz="2400" dirty="0" err="1" smtClean="0"/>
              <a:t>características</a:t>
            </a:r>
            <a:r>
              <a:rPr lang="en-US" altLang="pt-BR" sz="2400" dirty="0" smtClean="0"/>
              <a:t> </a:t>
            </a:r>
            <a:r>
              <a:rPr lang="en-US" altLang="pt-BR" sz="2400" dirty="0" err="1" smtClean="0"/>
              <a:t>especiais</a:t>
            </a:r>
            <a:r>
              <a:rPr lang="en-US" altLang="pt-BR" sz="2400" dirty="0" smtClean="0"/>
              <a:t>.</a:t>
            </a:r>
          </a:p>
          <a:p>
            <a:pPr marL="0" lvl="1" algn="just" eaLnBrk="1" hangingPunct="1">
              <a:lnSpc>
                <a:spcPct val="90000"/>
              </a:lnSpc>
              <a:spcBef>
                <a:spcPts val="500"/>
              </a:spcBef>
            </a:pPr>
            <a:endParaRPr lang="en-US" altLang="pt-BR" sz="2400" dirty="0"/>
          </a:p>
        </p:txBody>
      </p:sp>
      <p:grpSp>
        <p:nvGrpSpPr>
          <p:cNvPr id="4" name="Group 3"/>
          <p:cNvGrpSpPr/>
          <p:nvPr/>
        </p:nvGrpSpPr>
        <p:grpSpPr>
          <a:xfrm>
            <a:off x="287336" y="2774108"/>
            <a:ext cx="8724929" cy="2835122"/>
            <a:chOff x="287336" y="2774108"/>
            <a:chExt cx="8724929" cy="2835122"/>
          </a:xfrm>
        </p:grpSpPr>
        <p:pic>
          <p:nvPicPr>
            <p:cNvPr id="13314" name="Picture 2" descr="Resultado de imagem para special characteristics design"/>
            <p:cNvPicPr>
              <a:picLocks noChangeAspect="1" noChangeArrowheads="1"/>
            </p:cNvPicPr>
            <p:nvPr/>
          </p:nvPicPr>
          <p:blipFill rotWithShape="1">
            <a:blip r:embed="rId2">
              <a:extLst>
                <a:ext uri="{28A0092B-C50C-407E-A947-70E740481C1C}">
                  <a14:useLocalDpi xmlns:a14="http://schemas.microsoft.com/office/drawing/2010/main" val="0"/>
                </a:ext>
              </a:extLst>
            </a:blip>
            <a:srcRect t="50000" b="6674"/>
            <a:stretch/>
          </p:blipFill>
          <p:spPr bwMode="auto">
            <a:xfrm>
              <a:off x="287336" y="2774108"/>
              <a:ext cx="8724929" cy="283512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315744" y="4382737"/>
              <a:ext cx="1330716" cy="421274"/>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pt-BR"/>
            </a:p>
          </p:txBody>
        </p:sp>
        <p:sp>
          <p:nvSpPr>
            <p:cNvPr id="6" name="Rectangle 5"/>
            <p:cNvSpPr/>
            <p:nvPr/>
          </p:nvSpPr>
          <p:spPr>
            <a:xfrm>
              <a:off x="2340533" y="4983238"/>
              <a:ext cx="1180590" cy="210637"/>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pt-BR"/>
            </a:p>
          </p:txBody>
        </p:sp>
      </p:grpSp>
      <p:sp>
        <p:nvSpPr>
          <p:cNvPr id="8" name="Rectangle 7"/>
          <p:cNvSpPr/>
          <p:nvPr/>
        </p:nvSpPr>
        <p:spPr>
          <a:xfrm>
            <a:off x="7092227" y="3845458"/>
            <a:ext cx="768883" cy="210637"/>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2300738119"/>
      </p:ext>
    </p:extLst>
  </p:cSld>
  <p:clrMapOvr>
    <a:masterClrMapping/>
  </p:clrMapOvr>
  <p:transition spd="med">
    <p:wedge/>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Viabilidade de Manufatura </a:t>
            </a:r>
            <a:r>
              <a:rPr lang="pt-BR" sz="2800" b="1" kern="0" dirty="0" smtClean="0"/>
              <a:t>(8.2.3.1.3)</a:t>
            </a:r>
            <a:endParaRPr lang="pt-BR" sz="3600" b="1" kern="0" dirty="0"/>
          </a:p>
        </p:txBody>
      </p:sp>
      <p:sp>
        <p:nvSpPr>
          <p:cNvPr id="7171" name="Rectangle 2"/>
          <p:cNvSpPr txBox="1">
            <a:spLocks/>
          </p:cNvSpPr>
          <p:nvPr/>
        </p:nvSpPr>
        <p:spPr bwMode="auto">
          <a:xfrm>
            <a:off x="287337" y="1514900"/>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pPr>
            <a:r>
              <a:rPr lang="en-US" altLang="pt-BR" sz="2400" dirty="0" smtClean="0"/>
              <a:t>A </a:t>
            </a:r>
            <a:r>
              <a:rPr lang="en-US" altLang="pt-BR" sz="2400" dirty="0" err="1" smtClean="0"/>
              <a:t>organização</a:t>
            </a:r>
            <a:r>
              <a:rPr lang="en-US" altLang="pt-BR" sz="2400" dirty="0" smtClean="0"/>
              <a:t> </a:t>
            </a:r>
            <a:r>
              <a:rPr lang="en-US" altLang="pt-BR" sz="2400" dirty="0" err="1" smtClean="0"/>
              <a:t>deve</a:t>
            </a:r>
            <a:r>
              <a:rPr lang="en-US" altLang="pt-BR" sz="2400" dirty="0" smtClean="0"/>
              <a:t> </a:t>
            </a:r>
            <a:r>
              <a:rPr lang="en-US" altLang="pt-BR" sz="2400" dirty="0" err="1" smtClean="0"/>
              <a:t>utilizar</a:t>
            </a:r>
            <a:r>
              <a:rPr lang="en-US" altLang="pt-BR" sz="2400" dirty="0" smtClean="0"/>
              <a:t> </a:t>
            </a:r>
            <a:r>
              <a:rPr lang="en-US" altLang="pt-BR" sz="2400" dirty="0" err="1" smtClean="0"/>
              <a:t>uma</a:t>
            </a:r>
            <a:r>
              <a:rPr lang="en-US" altLang="pt-BR" sz="2400" dirty="0" smtClean="0"/>
              <a:t> </a:t>
            </a:r>
            <a:r>
              <a:rPr lang="en-US" altLang="pt-BR" sz="2400" dirty="0" err="1" smtClean="0"/>
              <a:t>abordagem</a:t>
            </a:r>
            <a:r>
              <a:rPr lang="en-US" altLang="pt-BR" sz="2400" dirty="0" smtClean="0"/>
              <a:t> </a:t>
            </a:r>
            <a:r>
              <a:rPr lang="en-US" altLang="pt-BR" sz="2400" dirty="0" err="1" smtClean="0"/>
              <a:t>multidisciplinar</a:t>
            </a:r>
            <a:r>
              <a:rPr lang="en-US" altLang="pt-BR" sz="2400" dirty="0" smtClean="0"/>
              <a:t> para </a:t>
            </a:r>
            <a:r>
              <a:rPr lang="en-US" altLang="pt-BR" sz="2400" dirty="0" err="1" smtClean="0"/>
              <a:t>conduzir</a:t>
            </a:r>
            <a:r>
              <a:rPr lang="en-US" altLang="pt-BR" sz="2400" dirty="0" smtClean="0"/>
              <a:t> </a:t>
            </a:r>
            <a:r>
              <a:rPr lang="en-US" altLang="pt-BR" sz="2400" dirty="0" err="1" smtClean="0"/>
              <a:t>uma</a:t>
            </a:r>
            <a:r>
              <a:rPr lang="en-US" altLang="pt-BR" sz="2400" dirty="0" smtClean="0"/>
              <a:t> </a:t>
            </a:r>
            <a:r>
              <a:rPr lang="en-US" altLang="pt-BR" sz="2400" dirty="0" err="1" smtClean="0"/>
              <a:t>análise</a:t>
            </a:r>
            <a:r>
              <a:rPr lang="en-US" altLang="pt-BR" sz="2400" dirty="0" smtClean="0"/>
              <a:t> para </a:t>
            </a:r>
            <a:r>
              <a:rPr lang="en-US" altLang="pt-BR" sz="2400" dirty="0" err="1" smtClean="0"/>
              <a:t>determinar</a:t>
            </a:r>
            <a:r>
              <a:rPr lang="en-US" altLang="pt-BR" sz="2400" dirty="0" smtClean="0"/>
              <a:t> se é </a:t>
            </a:r>
            <a:r>
              <a:rPr lang="en-US" altLang="pt-BR" sz="2400" dirty="0" err="1" smtClean="0"/>
              <a:t>viável</a:t>
            </a:r>
            <a:r>
              <a:rPr lang="en-US" altLang="pt-BR" sz="2400" dirty="0" smtClean="0"/>
              <a:t> que </a:t>
            </a:r>
            <a:r>
              <a:rPr lang="en-US" altLang="pt-BR" sz="2400" dirty="0" err="1" smtClean="0"/>
              <a:t>os</a:t>
            </a:r>
            <a:r>
              <a:rPr lang="en-US" altLang="pt-BR" sz="2400" dirty="0" smtClean="0"/>
              <a:t> </a:t>
            </a:r>
            <a:r>
              <a:rPr lang="en-US" altLang="pt-BR" sz="2400" dirty="0" err="1" smtClean="0"/>
              <a:t>processos</a:t>
            </a:r>
            <a:r>
              <a:rPr lang="en-US" altLang="pt-BR" sz="2400" dirty="0" smtClean="0"/>
              <a:t> de </a:t>
            </a:r>
            <a:r>
              <a:rPr lang="en-US" altLang="pt-BR" sz="2400" dirty="0" err="1" smtClean="0"/>
              <a:t>manufatura</a:t>
            </a:r>
            <a:r>
              <a:rPr lang="en-US" altLang="pt-BR" sz="2400" dirty="0" smtClean="0"/>
              <a:t> </a:t>
            </a:r>
            <a:r>
              <a:rPr lang="en-US" altLang="pt-BR" sz="2400" dirty="0" err="1" smtClean="0"/>
              <a:t>sejam</a:t>
            </a:r>
            <a:r>
              <a:rPr lang="en-US" altLang="pt-BR" sz="2400" dirty="0" smtClean="0"/>
              <a:t> </a:t>
            </a:r>
            <a:r>
              <a:rPr lang="en-US" altLang="pt-BR" sz="2400" dirty="0" err="1" smtClean="0"/>
              <a:t>capazes</a:t>
            </a:r>
            <a:r>
              <a:rPr lang="en-US" altLang="pt-BR" sz="2400" dirty="0" smtClean="0"/>
              <a:t> de </a:t>
            </a:r>
            <a:r>
              <a:rPr lang="en-US" altLang="pt-BR" sz="2400" dirty="0" err="1" smtClean="0"/>
              <a:t>produzir</a:t>
            </a:r>
            <a:r>
              <a:rPr lang="en-US" altLang="pt-BR" sz="2400" dirty="0" smtClean="0"/>
              <a:t> </a:t>
            </a:r>
            <a:r>
              <a:rPr lang="en-US" altLang="pt-BR" sz="2400" dirty="0" err="1" smtClean="0"/>
              <a:t>consistentemente</a:t>
            </a:r>
            <a:r>
              <a:rPr lang="en-US" altLang="pt-BR" sz="2400" dirty="0" smtClean="0"/>
              <a:t> </a:t>
            </a:r>
            <a:r>
              <a:rPr lang="en-US" altLang="pt-BR" sz="2400" dirty="0" err="1" smtClean="0"/>
              <a:t>produto</a:t>
            </a:r>
            <a:r>
              <a:rPr lang="en-US" altLang="pt-BR" sz="2400" dirty="0" smtClean="0"/>
              <a:t> que </a:t>
            </a:r>
            <a:r>
              <a:rPr lang="en-US" altLang="pt-BR" sz="2400" dirty="0" err="1" smtClean="0"/>
              <a:t>atenda</a:t>
            </a:r>
            <a:r>
              <a:rPr lang="en-US" altLang="pt-BR" sz="2400" dirty="0" smtClean="0"/>
              <a:t> </a:t>
            </a:r>
            <a:r>
              <a:rPr lang="en-US" altLang="pt-BR" sz="2400" dirty="0" err="1" smtClean="0"/>
              <a:t>todos</a:t>
            </a:r>
            <a:r>
              <a:rPr lang="en-US" altLang="pt-BR" sz="2400" dirty="0" smtClean="0"/>
              <a:t> </a:t>
            </a:r>
            <a:r>
              <a:rPr lang="en-US" altLang="pt-BR" sz="2400" dirty="0" err="1" smtClean="0"/>
              <a:t>os</a:t>
            </a:r>
            <a:r>
              <a:rPr lang="en-US" altLang="pt-BR" sz="2400" dirty="0" smtClean="0"/>
              <a:t> </a:t>
            </a:r>
            <a:r>
              <a:rPr lang="en-US" altLang="pt-BR" sz="2400" dirty="0" err="1" smtClean="0"/>
              <a:t>requisitos</a:t>
            </a:r>
            <a:r>
              <a:rPr lang="en-US" altLang="pt-BR" sz="2400" dirty="0" smtClean="0"/>
              <a:t> de </a:t>
            </a:r>
            <a:r>
              <a:rPr lang="en-US" altLang="pt-BR" sz="2400" dirty="0" err="1" smtClean="0"/>
              <a:t>engenharia</a:t>
            </a:r>
            <a:r>
              <a:rPr lang="en-US" altLang="pt-BR" sz="2400" dirty="0" smtClean="0"/>
              <a:t> e </a:t>
            </a:r>
            <a:r>
              <a:rPr lang="en-US" altLang="pt-BR" sz="2400" dirty="0" err="1" smtClean="0"/>
              <a:t>capacidade</a:t>
            </a:r>
            <a:r>
              <a:rPr lang="en-US" altLang="pt-BR" sz="2400" dirty="0" smtClean="0"/>
              <a:t> </a:t>
            </a:r>
            <a:r>
              <a:rPr lang="en-US" altLang="pt-BR" sz="2400" dirty="0" err="1" smtClean="0"/>
              <a:t>especificados</a:t>
            </a:r>
            <a:r>
              <a:rPr lang="en-US" altLang="pt-BR" sz="2400" dirty="0" smtClean="0"/>
              <a:t> </a:t>
            </a:r>
            <a:r>
              <a:rPr lang="en-US" altLang="pt-BR" sz="2400" dirty="0" err="1" smtClean="0"/>
              <a:t>pelo</a:t>
            </a:r>
            <a:r>
              <a:rPr lang="en-US" altLang="pt-BR" sz="2400" dirty="0" smtClean="0"/>
              <a:t> </a:t>
            </a:r>
            <a:r>
              <a:rPr lang="en-US" altLang="pt-BR" sz="2400" dirty="0" err="1" smtClean="0"/>
              <a:t>cliente</a:t>
            </a:r>
            <a:r>
              <a:rPr lang="en-US" altLang="pt-BR" sz="2400" dirty="0" smtClean="0"/>
              <a:t> e para:</a:t>
            </a:r>
          </a:p>
          <a:p>
            <a:pPr marL="342900" lvl="1" indent="-342900" algn="just" eaLnBrk="1" hangingPunct="1">
              <a:lnSpc>
                <a:spcPct val="90000"/>
              </a:lnSpc>
              <a:spcBef>
                <a:spcPts val="500"/>
              </a:spcBef>
              <a:buFont typeface="Arial" panose="020B0604020202020204" pitchFamily="34" charset="0"/>
              <a:buChar char="•"/>
            </a:pPr>
            <a:r>
              <a:rPr lang="en-US" altLang="pt-BR" sz="2400" dirty="0" err="1" smtClean="0"/>
              <a:t>Qualquer</a:t>
            </a:r>
            <a:r>
              <a:rPr lang="en-US" altLang="pt-BR" sz="2400" dirty="0" smtClean="0"/>
              <a:t> nova </a:t>
            </a:r>
            <a:r>
              <a:rPr lang="en-US" altLang="pt-BR" sz="2400" dirty="0" err="1" smtClean="0"/>
              <a:t>tecnologia</a:t>
            </a:r>
            <a:r>
              <a:rPr lang="en-US" altLang="pt-BR" sz="2400" dirty="0" smtClean="0"/>
              <a:t> de </a:t>
            </a:r>
            <a:r>
              <a:rPr lang="en-US" altLang="pt-BR" sz="2400" dirty="0" err="1" smtClean="0"/>
              <a:t>manufatura</a:t>
            </a:r>
            <a:r>
              <a:rPr lang="en-US" altLang="pt-BR" sz="2400" dirty="0" smtClean="0"/>
              <a:t> </a:t>
            </a:r>
            <a:r>
              <a:rPr lang="en-US" altLang="pt-BR" sz="2400" dirty="0" err="1" smtClean="0"/>
              <a:t>ou</a:t>
            </a:r>
            <a:r>
              <a:rPr lang="en-US" altLang="pt-BR" sz="2400" dirty="0" smtClean="0"/>
              <a:t> </a:t>
            </a:r>
            <a:r>
              <a:rPr lang="en-US" altLang="pt-BR" sz="2400" dirty="0" err="1" smtClean="0"/>
              <a:t>produto</a:t>
            </a:r>
            <a:endParaRPr lang="en-US" altLang="pt-BR" sz="2400" dirty="0" smtClean="0"/>
          </a:p>
          <a:p>
            <a:pPr marL="342900" lvl="1" indent="-342900" algn="just" eaLnBrk="1" hangingPunct="1">
              <a:lnSpc>
                <a:spcPct val="90000"/>
              </a:lnSpc>
              <a:spcBef>
                <a:spcPts val="500"/>
              </a:spcBef>
              <a:buFont typeface="Arial" panose="020B0604020202020204" pitchFamily="34" charset="0"/>
              <a:buChar char="•"/>
            </a:pPr>
            <a:r>
              <a:rPr lang="en-US" altLang="pt-BR" sz="2400" dirty="0" err="1" smtClean="0"/>
              <a:t>Qualquer</a:t>
            </a:r>
            <a:r>
              <a:rPr lang="en-US" altLang="pt-BR" sz="2400" dirty="0" smtClean="0"/>
              <a:t> </a:t>
            </a:r>
            <a:r>
              <a:rPr lang="en-US" altLang="pt-BR" sz="2400" dirty="0" err="1" smtClean="0"/>
              <a:t>mudança</a:t>
            </a:r>
            <a:r>
              <a:rPr lang="en-US" altLang="pt-BR" sz="2400" dirty="0" smtClean="0"/>
              <a:t> no </a:t>
            </a:r>
            <a:r>
              <a:rPr lang="en-US" altLang="pt-BR" sz="2400" dirty="0" err="1" smtClean="0"/>
              <a:t>projeto</a:t>
            </a:r>
            <a:r>
              <a:rPr lang="en-US" altLang="pt-BR" sz="2400" dirty="0" smtClean="0"/>
              <a:t> do </a:t>
            </a:r>
            <a:r>
              <a:rPr lang="en-US" altLang="pt-BR" sz="2400" dirty="0" err="1" smtClean="0"/>
              <a:t>processo</a:t>
            </a:r>
            <a:r>
              <a:rPr lang="en-US" altLang="pt-BR" sz="2400" dirty="0" smtClean="0"/>
              <a:t> de </a:t>
            </a:r>
            <a:r>
              <a:rPr lang="en-US" altLang="pt-BR" sz="2400" dirty="0" err="1" smtClean="0"/>
              <a:t>manufatura</a:t>
            </a:r>
            <a:endParaRPr lang="en-US" altLang="pt-BR" sz="2400" dirty="0" smtClean="0"/>
          </a:p>
          <a:p>
            <a:pPr marL="342900" lvl="1" indent="-342900" algn="just" eaLnBrk="1" hangingPunct="1">
              <a:lnSpc>
                <a:spcPct val="90000"/>
              </a:lnSpc>
              <a:spcBef>
                <a:spcPts val="500"/>
              </a:spcBef>
              <a:buFont typeface="Arial" panose="020B0604020202020204" pitchFamily="34" charset="0"/>
              <a:buChar char="•"/>
            </a:pPr>
            <a:r>
              <a:rPr lang="en-US" altLang="pt-BR" sz="2400" dirty="0" err="1" smtClean="0"/>
              <a:t>Qualquer</a:t>
            </a:r>
            <a:r>
              <a:rPr lang="en-US" altLang="pt-BR" sz="2400" dirty="0" smtClean="0"/>
              <a:t> </a:t>
            </a:r>
            <a:r>
              <a:rPr lang="en-US" altLang="pt-BR" sz="2400" dirty="0" err="1" smtClean="0"/>
              <a:t>mudança</a:t>
            </a:r>
            <a:r>
              <a:rPr lang="en-US" altLang="pt-BR" sz="2400" dirty="0" smtClean="0"/>
              <a:t> no </a:t>
            </a:r>
            <a:r>
              <a:rPr lang="en-US" altLang="pt-BR" sz="2400" dirty="0" err="1" smtClean="0"/>
              <a:t>projeto</a:t>
            </a:r>
            <a:r>
              <a:rPr lang="en-US" altLang="pt-BR" sz="2400" dirty="0" smtClean="0"/>
              <a:t> do </a:t>
            </a:r>
            <a:r>
              <a:rPr lang="en-US" altLang="pt-BR" sz="2400" dirty="0" err="1" smtClean="0"/>
              <a:t>produto</a:t>
            </a:r>
            <a:endParaRPr lang="en-US" altLang="pt-BR" sz="2400" dirty="0" smtClean="0"/>
          </a:p>
          <a:p>
            <a:pPr marL="0" lvl="1" algn="just" eaLnBrk="1" hangingPunct="1">
              <a:lnSpc>
                <a:spcPct val="90000"/>
              </a:lnSpc>
              <a:spcBef>
                <a:spcPts val="500"/>
              </a:spcBef>
            </a:pPr>
            <a:endParaRPr lang="en-US" altLang="pt-BR" sz="2400" dirty="0" smtClean="0"/>
          </a:p>
          <a:p>
            <a:pPr marL="0" lvl="1" algn="just" eaLnBrk="1" hangingPunct="1">
              <a:lnSpc>
                <a:spcPct val="90000"/>
              </a:lnSpc>
              <a:spcBef>
                <a:spcPts val="500"/>
              </a:spcBef>
            </a:pPr>
            <a:r>
              <a:rPr lang="en-US" altLang="pt-BR" sz="2400" dirty="0" err="1" smtClean="0"/>
              <a:t>Além</a:t>
            </a:r>
            <a:r>
              <a:rPr lang="en-US" altLang="pt-BR" sz="2400" dirty="0" smtClean="0"/>
              <a:t> disso, </a:t>
            </a:r>
            <a:r>
              <a:rPr lang="en-US" altLang="pt-BR" sz="2400" i="1" dirty="0" err="1" smtClean="0">
                <a:effectLst>
                  <a:outerShdw blurRad="38100" dist="38100" dir="2700000" algn="tl">
                    <a:srgbClr val="000000">
                      <a:alpha val="43137"/>
                    </a:srgbClr>
                  </a:outerShdw>
                </a:effectLst>
              </a:rPr>
              <a:t>deveria</a:t>
            </a:r>
            <a:r>
              <a:rPr lang="en-US" altLang="pt-BR" sz="2400" dirty="0" smtClean="0"/>
              <a:t> </a:t>
            </a:r>
            <a:r>
              <a:rPr lang="en-US" altLang="pt-BR" sz="2400" dirty="0" err="1" smtClean="0"/>
              <a:t>validar</a:t>
            </a:r>
            <a:r>
              <a:rPr lang="en-US" altLang="pt-BR" sz="2400" dirty="0" smtClean="0"/>
              <a:t> </a:t>
            </a:r>
            <a:r>
              <a:rPr lang="en-US" altLang="pt-BR" sz="2400" dirty="0" err="1" smtClean="0"/>
              <a:t>através</a:t>
            </a:r>
            <a:r>
              <a:rPr lang="en-US" altLang="pt-BR" sz="2400" dirty="0" smtClean="0"/>
              <a:t> de corridas de </a:t>
            </a:r>
            <a:r>
              <a:rPr lang="en-US" altLang="pt-BR" sz="2400" dirty="0" err="1" smtClean="0"/>
              <a:t>produção</a:t>
            </a:r>
            <a:r>
              <a:rPr lang="en-US" altLang="pt-BR" sz="2400" dirty="0" smtClean="0"/>
              <a:t>, </a:t>
            </a:r>
            <a:r>
              <a:rPr lang="en-US" altLang="pt-BR" sz="2400" dirty="0" err="1" smtClean="0"/>
              <a:t>estudos</a:t>
            </a:r>
            <a:r>
              <a:rPr lang="en-US" altLang="pt-BR" sz="2400" dirty="0" smtClean="0"/>
              <a:t> de </a:t>
            </a:r>
            <a:r>
              <a:rPr lang="en-US" altLang="pt-BR" sz="2400" i="1" dirty="0" smtClean="0"/>
              <a:t>benchmarking</a:t>
            </a:r>
            <a:r>
              <a:rPr lang="en-US" altLang="pt-BR" sz="2400" dirty="0" smtClean="0"/>
              <a:t> </a:t>
            </a:r>
            <a:r>
              <a:rPr lang="en-US" altLang="pt-BR" sz="2400" dirty="0" err="1" smtClean="0"/>
              <a:t>ou</a:t>
            </a:r>
            <a:r>
              <a:rPr lang="en-US" altLang="pt-BR" sz="2400" dirty="0" smtClean="0"/>
              <a:t> outros </a:t>
            </a:r>
            <a:r>
              <a:rPr lang="en-US" altLang="pt-BR" sz="2400" dirty="0" err="1" smtClean="0"/>
              <a:t>métodos</a:t>
            </a:r>
            <a:r>
              <a:rPr lang="en-US" altLang="pt-BR" sz="2400" dirty="0" smtClean="0"/>
              <a:t> </a:t>
            </a:r>
            <a:r>
              <a:rPr lang="en-US" altLang="pt-BR" sz="2400" dirty="0" err="1" smtClean="0"/>
              <a:t>apropriados</a:t>
            </a:r>
            <a:r>
              <a:rPr lang="en-US" altLang="pt-BR" sz="2400" dirty="0" smtClean="0"/>
              <a:t>, a </a:t>
            </a:r>
            <a:r>
              <a:rPr lang="en-US" altLang="pt-BR" sz="2400" dirty="0" err="1" smtClean="0"/>
              <a:t>sua</a:t>
            </a:r>
            <a:r>
              <a:rPr lang="en-US" altLang="pt-BR" sz="2400" dirty="0" smtClean="0"/>
              <a:t> </a:t>
            </a:r>
            <a:r>
              <a:rPr lang="en-US" altLang="pt-BR" sz="2400" dirty="0" err="1" smtClean="0"/>
              <a:t>capacidade</a:t>
            </a:r>
            <a:r>
              <a:rPr lang="en-US" altLang="pt-BR" sz="2400" dirty="0" smtClean="0"/>
              <a:t> de </a:t>
            </a:r>
            <a:r>
              <a:rPr lang="en-US" altLang="pt-BR" sz="2400" dirty="0" err="1" smtClean="0"/>
              <a:t>realizar</a:t>
            </a:r>
            <a:r>
              <a:rPr lang="en-US" altLang="pt-BR" sz="2400" dirty="0" smtClean="0"/>
              <a:t> o </a:t>
            </a:r>
            <a:r>
              <a:rPr lang="en-US" altLang="pt-BR" sz="2400" dirty="0" err="1" smtClean="0"/>
              <a:t>produto</a:t>
            </a:r>
            <a:r>
              <a:rPr lang="en-US" altLang="pt-BR" sz="2400" dirty="0" smtClean="0"/>
              <a:t> de </a:t>
            </a:r>
            <a:r>
              <a:rPr lang="en-US" altLang="pt-BR" sz="2400" dirty="0" err="1" smtClean="0"/>
              <a:t>acordo</a:t>
            </a:r>
            <a:r>
              <a:rPr lang="en-US" altLang="pt-BR" sz="2400" dirty="0" smtClean="0"/>
              <a:t> com as </a:t>
            </a:r>
            <a:r>
              <a:rPr lang="en-US" altLang="pt-BR" sz="2400" dirty="0" err="1" smtClean="0"/>
              <a:t>especificações</a:t>
            </a:r>
            <a:r>
              <a:rPr lang="en-US" altLang="pt-BR" sz="2400" dirty="0" smtClean="0"/>
              <a:t> a </a:t>
            </a:r>
            <a:r>
              <a:rPr lang="en-US" altLang="pt-BR" sz="2400" dirty="0" err="1" smtClean="0"/>
              <a:t>uma</a:t>
            </a:r>
            <a:r>
              <a:rPr lang="en-US" altLang="pt-BR" sz="2400" dirty="0" smtClean="0"/>
              <a:t> taxa </a:t>
            </a:r>
            <a:r>
              <a:rPr lang="en-US" altLang="pt-BR" sz="2400" dirty="0" err="1" smtClean="0"/>
              <a:t>requerida</a:t>
            </a:r>
            <a:r>
              <a:rPr lang="en-US" altLang="pt-BR" sz="2400" dirty="0" smtClean="0"/>
              <a:t>.</a:t>
            </a:r>
            <a:endParaRPr lang="en-US" altLang="pt-BR" sz="2400" dirty="0"/>
          </a:p>
        </p:txBody>
      </p:sp>
    </p:spTree>
    <p:extLst>
      <p:ext uri="{BB962C8B-B14F-4D97-AF65-F5344CB8AC3E}">
        <p14:creationId xmlns:p14="http://schemas.microsoft.com/office/powerpoint/2010/main" val="1277799682"/>
      </p:ext>
    </p:extLst>
  </p:cSld>
  <p:clrMapOvr>
    <a:masterClrMapping/>
  </p:clrMapOvr>
  <p:transition spd="med">
    <p:wedge/>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Projeto e Desenvolvimento </a:t>
            </a:r>
            <a:r>
              <a:rPr lang="pt-BR" sz="2800" b="1" kern="0" dirty="0" smtClean="0"/>
              <a:t>(8.3.2.1)</a:t>
            </a:r>
            <a:endParaRPr lang="pt-BR" sz="3600" b="1" kern="0" dirty="0"/>
          </a:p>
        </p:txBody>
      </p:sp>
      <p:sp>
        <p:nvSpPr>
          <p:cNvPr id="7171" name="Rectangle 2"/>
          <p:cNvSpPr txBox="1">
            <a:spLocks/>
          </p:cNvSpPr>
          <p:nvPr/>
        </p:nvSpPr>
        <p:spPr bwMode="auto">
          <a:xfrm>
            <a:off x="287337" y="1514900"/>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pPr>
            <a:r>
              <a:rPr lang="en-US" altLang="pt-BR" sz="2400" dirty="0" err="1" smtClean="0"/>
              <a:t>Aplicar</a:t>
            </a:r>
            <a:r>
              <a:rPr lang="en-US" altLang="pt-BR" sz="2400" dirty="0" smtClean="0"/>
              <a:t> </a:t>
            </a:r>
            <a:r>
              <a:rPr lang="en-US" altLang="pt-BR" sz="2400" dirty="0" err="1" smtClean="0"/>
              <a:t>os</a:t>
            </a:r>
            <a:r>
              <a:rPr lang="en-US" altLang="pt-BR" sz="2400" dirty="0" smtClean="0"/>
              <a:t> </a:t>
            </a:r>
            <a:r>
              <a:rPr lang="en-US" altLang="pt-BR" sz="2400" dirty="0" err="1" smtClean="0"/>
              <a:t>requisitos</a:t>
            </a:r>
            <a:r>
              <a:rPr lang="en-US" altLang="pt-BR" sz="2400" dirty="0" smtClean="0"/>
              <a:t> da ISO 9001, </a:t>
            </a:r>
            <a:r>
              <a:rPr lang="en-US" altLang="pt-BR" sz="2400" dirty="0" err="1" smtClean="0"/>
              <a:t>Seção</a:t>
            </a:r>
            <a:r>
              <a:rPr lang="en-US" altLang="pt-BR" sz="2400" dirty="0" smtClean="0"/>
              <a:t> 8.3.1, </a:t>
            </a:r>
            <a:r>
              <a:rPr lang="en-US" altLang="pt-BR" sz="2400" dirty="0" err="1" smtClean="0"/>
              <a:t>ao</a:t>
            </a:r>
            <a:r>
              <a:rPr lang="en-US" altLang="pt-BR" sz="2400" dirty="0" smtClean="0"/>
              <a:t> </a:t>
            </a:r>
            <a:r>
              <a:rPr lang="en-US" altLang="pt-BR" sz="2400" dirty="0" err="1" smtClean="0"/>
              <a:t>projeto</a:t>
            </a:r>
            <a:r>
              <a:rPr lang="en-US" altLang="pt-BR" sz="2400" dirty="0" smtClean="0"/>
              <a:t> e </a:t>
            </a:r>
            <a:r>
              <a:rPr lang="en-US" altLang="pt-BR" sz="2400" dirty="0" err="1" smtClean="0"/>
              <a:t>desenvolvimento</a:t>
            </a:r>
            <a:r>
              <a:rPr lang="en-US" altLang="pt-BR" sz="2400" dirty="0" smtClean="0"/>
              <a:t> do </a:t>
            </a:r>
            <a:r>
              <a:rPr lang="en-US" altLang="pt-BR" sz="2400" dirty="0" err="1" smtClean="0"/>
              <a:t>produto</a:t>
            </a:r>
            <a:r>
              <a:rPr lang="en-US" altLang="pt-BR" sz="2400" dirty="0" smtClean="0"/>
              <a:t> e do </a:t>
            </a:r>
            <a:r>
              <a:rPr lang="en-US" altLang="pt-BR" sz="2400" dirty="0" err="1" smtClean="0"/>
              <a:t>processo</a:t>
            </a:r>
            <a:r>
              <a:rPr lang="en-US" altLang="pt-BR" sz="2400" dirty="0" smtClean="0"/>
              <a:t> de </a:t>
            </a:r>
            <a:r>
              <a:rPr lang="en-US" altLang="pt-BR" sz="2400" dirty="0" err="1" smtClean="0"/>
              <a:t>manufatura</a:t>
            </a:r>
            <a:r>
              <a:rPr lang="en-US" altLang="pt-BR" sz="2400" dirty="0" smtClean="0"/>
              <a:t> e se </a:t>
            </a:r>
            <a:r>
              <a:rPr lang="en-US" altLang="pt-BR" sz="2400" dirty="0" err="1" smtClean="0"/>
              <a:t>concentrar</a:t>
            </a:r>
            <a:r>
              <a:rPr lang="en-US" altLang="pt-BR" sz="2400" dirty="0" smtClean="0"/>
              <a:t> </a:t>
            </a:r>
            <a:r>
              <a:rPr lang="en-US" altLang="pt-BR" sz="2400" dirty="0" err="1" smtClean="0"/>
              <a:t>mais</a:t>
            </a:r>
            <a:r>
              <a:rPr lang="en-US" altLang="pt-BR" sz="2400" dirty="0" smtClean="0"/>
              <a:t> </a:t>
            </a:r>
            <a:r>
              <a:rPr lang="en-US" altLang="pt-BR" sz="2400" dirty="0" err="1" smtClean="0"/>
              <a:t>na</a:t>
            </a:r>
            <a:r>
              <a:rPr lang="en-US" altLang="pt-BR" sz="2400" dirty="0" smtClean="0"/>
              <a:t> </a:t>
            </a:r>
            <a:r>
              <a:rPr lang="en-US" altLang="pt-BR" sz="2400" dirty="0" err="1" smtClean="0"/>
              <a:t>prevenção</a:t>
            </a:r>
            <a:r>
              <a:rPr lang="en-US" altLang="pt-BR" sz="2400" dirty="0" smtClean="0"/>
              <a:t> de </a:t>
            </a:r>
            <a:r>
              <a:rPr lang="en-US" altLang="pt-BR" sz="2400" dirty="0" err="1" smtClean="0"/>
              <a:t>erros</a:t>
            </a:r>
            <a:r>
              <a:rPr lang="en-US" altLang="pt-BR" sz="2400" dirty="0" smtClean="0"/>
              <a:t> do que </a:t>
            </a:r>
            <a:r>
              <a:rPr lang="en-US" altLang="pt-BR" sz="2400" dirty="0" err="1" smtClean="0"/>
              <a:t>na</a:t>
            </a:r>
            <a:r>
              <a:rPr lang="en-US" altLang="pt-BR" sz="2400" dirty="0" smtClean="0"/>
              <a:t> </a:t>
            </a:r>
            <a:r>
              <a:rPr lang="en-US" altLang="pt-BR" sz="2400" dirty="0" err="1" smtClean="0"/>
              <a:t>detecção</a:t>
            </a:r>
            <a:r>
              <a:rPr lang="en-US" altLang="pt-BR" sz="2400" dirty="0" smtClean="0"/>
              <a:t>.</a:t>
            </a:r>
          </a:p>
          <a:p>
            <a:pPr marL="0" lvl="1" algn="just" eaLnBrk="1" hangingPunct="1">
              <a:lnSpc>
                <a:spcPct val="90000"/>
              </a:lnSpc>
              <a:spcBef>
                <a:spcPts val="500"/>
              </a:spcBef>
            </a:pPr>
            <a:endParaRPr lang="en-US" altLang="pt-BR" sz="2400" dirty="0"/>
          </a:p>
          <a:p>
            <a:pPr marL="0" lvl="1" algn="just" eaLnBrk="1" hangingPunct="1">
              <a:lnSpc>
                <a:spcPct val="90000"/>
              </a:lnSpc>
              <a:spcBef>
                <a:spcPts val="500"/>
              </a:spcBef>
            </a:pPr>
            <a:r>
              <a:rPr lang="en-US" altLang="pt-BR" sz="2400" dirty="0" smtClean="0"/>
              <a:t>A </a:t>
            </a:r>
            <a:r>
              <a:rPr lang="en-US" altLang="pt-BR" sz="2400" dirty="0" err="1" smtClean="0"/>
              <a:t>organização</a:t>
            </a:r>
            <a:r>
              <a:rPr lang="en-US" altLang="pt-BR" sz="2400" dirty="0" smtClean="0"/>
              <a:t> </a:t>
            </a:r>
            <a:r>
              <a:rPr lang="en-US" altLang="pt-BR" sz="2400" dirty="0" err="1" smtClean="0"/>
              <a:t>deve</a:t>
            </a:r>
            <a:r>
              <a:rPr lang="en-US" altLang="pt-BR" sz="2400" dirty="0" smtClean="0"/>
              <a:t> </a:t>
            </a:r>
            <a:r>
              <a:rPr lang="en-US" altLang="pt-BR" sz="2400" dirty="0" err="1" smtClean="0"/>
              <a:t>documentar</a:t>
            </a:r>
            <a:r>
              <a:rPr lang="en-US" altLang="pt-BR" sz="2400" dirty="0" smtClean="0"/>
              <a:t> o </a:t>
            </a:r>
            <a:r>
              <a:rPr lang="en-US" altLang="pt-BR" sz="2400" dirty="0" err="1" smtClean="0"/>
              <a:t>processo</a:t>
            </a:r>
            <a:r>
              <a:rPr lang="en-US" altLang="pt-BR" sz="2400" dirty="0" smtClean="0"/>
              <a:t> de </a:t>
            </a:r>
            <a:r>
              <a:rPr lang="en-US" altLang="pt-BR" sz="2400" dirty="0" err="1" smtClean="0"/>
              <a:t>projeto</a:t>
            </a:r>
            <a:r>
              <a:rPr lang="en-US" altLang="pt-BR" sz="2400" dirty="0" smtClean="0"/>
              <a:t> e </a:t>
            </a:r>
            <a:r>
              <a:rPr lang="en-US" altLang="pt-BR" sz="2400" dirty="0" err="1" smtClean="0"/>
              <a:t>desenvolvimento</a:t>
            </a:r>
            <a:r>
              <a:rPr lang="en-US" altLang="pt-BR" sz="2400" dirty="0" smtClean="0"/>
              <a:t>.</a:t>
            </a:r>
          </a:p>
          <a:p>
            <a:pPr marL="0" lvl="1" algn="just" eaLnBrk="1" hangingPunct="1">
              <a:lnSpc>
                <a:spcPct val="90000"/>
              </a:lnSpc>
              <a:spcBef>
                <a:spcPts val="500"/>
              </a:spcBef>
            </a:pPr>
            <a:endParaRPr lang="en-US" altLang="pt-BR" sz="2400" dirty="0"/>
          </a:p>
          <a:p>
            <a:pPr marL="0" lvl="1" algn="just" eaLnBrk="1" hangingPunct="1">
              <a:lnSpc>
                <a:spcPct val="90000"/>
              </a:lnSpc>
              <a:spcBef>
                <a:spcPts val="500"/>
              </a:spcBef>
            </a:pPr>
            <a:r>
              <a:rPr lang="en-US" altLang="pt-BR" sz="2400" dirty="0" err="1" smtClean="0"/>
              <a:t>Deve</a:t>
            </a:r>
            <a:r>
              <a:rPr lang="en-US" altLang="pt-BR" sz="2400" dirty="0" smtClean="0"/>
              <a:t> </a:t>
            </a:r>
            <a:r>
              <a:rPr lang="en-US" altLang="pt-BR" sz="2400" dirty="0" err="1" smtClean="0"/>
              <a:t>assegurar</a:t>
            </a:r>
            <a:r>
              <a:rPr lang="en-US" altLang="pt-BR" sz="2400" dirty="0" smtClean="0"/>
              <a:t> que o </a:t>
            </a:r>
            <a:r>
              <a:rPr lang="en-US" altLang="pt-BR" sz="2400" dirty="0" err="1" smtClean="0"/>
              <a:t>planejamento</a:t>
            </a:r>
            <a:r>
              <a:rPr lang="en-US" altLang="pt-BR" sz="2400" dirty="0" smtClean="0"/>
              <a:t> de P&amp;D </a:t>
            </a:r>
            <a:r>
              <a:rPr lang="en-US" altLang="pt-BR" sz="2400" dirty="0" err="1" smtClean="0"/>
              <a:t>inclua</a:t>
            </a:r>
            <a:r>
              <a:rPr lang="en-US" altLang="pt-BR" sz="2400" dirty="0" smtClean="0"/>
              <a:t> </a:t>
            </a:r>
            <a:r>
              <a:rPr lang="en-US" altLang="pt-BR" sz="2400" dirty="0" err="1" smtClean="0"/>
              <a:t>todas</a:t>
            </a:r>
            <a:r>
              <a:rPr lang="en-US" altLang="pt-BR" sz="2400" dirty="0" smtClean="0"/>
              <a:t> as </a:t>
            </a:r>
            <a:r>
              <a:rPr lang="en-US" altLang="pt-BR" sz="2400" dirty="0" err="1" smtClean="0"/>
              <a:t>partes</a:t>
            </a:r>
            <a:r>
              <a:rPr lang="en-US" altLang="pt-BR" sz="2400" dirty="0" smtClean="0"/>
              <a:t> </a:t>
            </a:r>
            <a:r>
              <a:rPr lang="en-US" altLang="pt-BR" sz="2400" dirty="0" err="1" smtClean="0"/>
              <a:t>interessadas</a:t>
            </a:r>
            <a:r>
              <a:rPr lang="en-US" altLang="pt-BR" sz="2400" dirty="0" smtClean="0"/>
              <a:t> </a:t>
            </a:r>
            <a:r>
              <a:rPr lang="en-US" altLang="pt-BR" sz="2400" dirty="0" err="1" smtClean="0"/>
              <a:t>afetadas</a:t>
            </a:r>
            <a:r>
              <a:rPr lang="en-US" altLang="pt-BR" sz="2400" dirty="0" smtClean="0"/>
              <a:t> </a:t>
            </a:r>
            <a:r>
              <a:rPr lang="en-US" altLang="pt-BR" sz="2400" dirty="0" err="1" smtClean="0"/>
              <a:t>dentro</a:t>
            </a:r>
            <a:r>
              <a:rPr lang="en-US" altLang="pt-BR" sz="2400" dirty="0" smtClean="0"/>
              <a:t> da </a:t>
            </a:r>
            <a:r>
              <a:rPr lang="en-US" altLang="pt-BR" sz="2400" dirty="0" err="1" smtClean="0"/>
              <a:t>organização</a:t>
            </a:r>
            <a:r>
              <a:rPr lang="en-US" altLang="pt-BR" sz="2400" dirty="0" smtClean="0"/>
              <a:t> e, </a:t>
            </a:r>
            <a:r>
              <a:rPr lang="en-US" altLang="pt-BR" sz="2400" dirty="0" err="1" smtClean="0"/>
              <a:t>como</a:t>
            </a:r>
            <a:r>
              <a:rPr lang="en-US" altLang="pt-BR" sz="2400" dirty="0" smtClean="0"/>
              <a:t> </a:t>
            </a:r>
            <a:r>
              <a:rPr lang="en-US" altLang="pt-BR" sz="2400" dirty="0" err="1" smtClean="0"/>
              <a:t>apropriado</a:t>
            </a:r>
            <a:r>
              <a:rPr lang="en-US" altLang="pt-BR" sz="2400" dirty="0" smtClean="0"/>
              <a:t>, </a:t>
            </a:r>
            <a:r>
              <a:rPr lang="en-US" altLang="pt-BR" sz="2400" dirty="0" err="1" smtClean="0"/>
              <a:t>sua</a:t>
            </a:r>
            <a:r>
              <a:rPr lang="en-US" altLang="pt-BR" sz="2400" dirty="0" smtClean="0"/>
              <a:t> </a:t>
            </a:r>
            <a:r>
              <a:rPr lang="en-US" altLang="pt-BR" sz="2400" dirty="0" err="1" smtClean="0"/>
              <a:t>cadeia</a:t>
            </a:r>
            <a:r>
              <a:rPr lang="en-US" altLang="pt-BR" sz="2400" dirty="0" smtClean="0"/>
              <a:t> de </a:t>
            </a:r>
            <a:r>
              <a:rPr lang="en-US" altLang="pt-BR" sz="2400" dirty="0" err="1" smtClean="0"/>
              <a:t>fornecimento</a:t>
            </a:r>
            <a:r>
              <a:rPr lang="en-US" altLang="pt-BR" sz="2400" dirty="0" smtClean="0"/>
              <a:t>.</a:t>
            </a:r>
            <a:endParaRPr lang="en-US" altLang="pt-BR" sz="2400" dirty="0"/>
          </a:p>
        </p:txBody>
      </p:sp>
    </p:spTree>
    <p:extLst>
      <p:ext uri="{BB962C8B-B14F-4D97-AF65-F5344CB8AC3E}">
        <p14:creationId xmlns:p14="http://schemas.microsoft.com/office/powerpoint/2010/main" val="426496843"/>
      </p:ext>
    </p:extLst>
  </p:cSld>
  <p:clrMapOvr>
    <a:masterClrMapping/>
  </p:clrMapOvr>
  <p:transition spd="med">
    <p:wedge/>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Projeto e Desenvolvimento </a:t>
            </a:r>
            <a:r>
              <a:rPr lang="pt-BR" sz="2800" b="1" kern="0" dirty="0" smtClean="0"/>
              <a:t>(8.3.2.1)</a:t>
            </a:r>
            <a:endParaRPr lang="pt-BR" sz="3600" b="1" kern="0" dirty="0"/>
          </a:p>
        </p:txBody>
      </p:sp>
      <p:sp>
        <p:nvSpPr>
          <p:cNvPr id="7171" name="Rectangle 2"/>
          <p:cNvSpPr txBox="1">
            <a:spLocks/>
          </p:cNvSpPr>
          <p:nvPr/>
        </p:nvSpPr>
        <p:spPr bwMode="auto">
          <a:xfrm>
            <a:off x="287337" y="1514900"/>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pPr>
            <a:r>
              <a:rPr lang="en-US" altLang="pt-BR" sz="2400" dirty="0" err="1" smtClean="0"/>
              <a:t>Exemplos</a:t>
            </a:r>
            <a:r>
              <a:rPr lang="en-US" altLang="pt-BR" sz="2400" dirty="0" smtClean="0"/>
              <a:t> de </a:t>
            </a:r>
            <a:r>
              <a:rPr lang="en-US" altLang="pt-BR" sz="2400" dirty="0" err="1" smtClean="0"/>
              <a:t>áreas</a:t>
            </a:r>
            <a:r>
              <a:rPr lang="en-US" altLang="pt-BR" sz="2400" dirty="0" smtClean="0"/>
              <a:t> para </a:t>
            </a:r>
            <a:r>
              <a:rPr lang="en-US" altLang="pt-BR" sz="2400" dirty="0" err="1" smtClean="0"/>
              <a:t>uso</a:t>
            </a:r>
            <a:r>
              <a:rPr lang="en-US" altLang="pt-BR" sz="2400" dirty="0" smtClean="0"/>
              <a:t> de </a:t>
            </a:r>
            <a:r>
              <a:rPr lang="en-US" altLang="pt-BR" sz="2400" dirty="0" err="1" smtClean="0"/>
              <a:t>abordagem</a:t>
            </a:r>
            <a:r>
              <a:rPr lang="en-US" altLang="pt-BR" sz="2400" dirty="0" smtClean="0"/>
              <a:t> </a:t>
            </a:r>
            <a:r>
              <a:rPr lang="en-US" altLang="pt-BR" sz="2400" dirty="0" err="1" smtClean="0"/>
              <a:t>multidisciplinar</a:t>
            </a:r>
            <a:r>
              <a:rPr lang="en-US" altLang="pt-BR" sz="2400" dirty="0" smtClean="0"/>
              <a:t> </a:t>
            </a:r>
            <a:r>
              <a:rPr lang="en-US" altLang="pt-BR" sz="2400" dirty="0" err="1" smtClean="0"/>
              <a:t>incluem</a:t>
            </a:r>
            <a:r>
              <a:rPr lang="en-US" altLang="pt-BR" sz="2400" dirty="0" smtClean="0"/>
              <a:t>:</a:t>
            </a:r>
          </a:p>
          <a:p>
            <a:pPr marL="342900" lvl="1" indent="-342900" algn="just" eaLnBrk="1" hangingPunct="1">
              <a:lnSpc>
                <a:spcPct val="90000"/>
              </a:lnSpc>
              <a:spcBef>
                <a:spcPts val="500"/>
              </a:spcBef>
              <a:buFont typeface="Arial" panose="020B0604020202020204" pitchFamily="34" charset="0"/>
              <a:buChar char="•"/>
            </a:pPr>
            <a:r>
              <a:rPr lang="en-US" altLang="pt-BR" sz="2400" dirty="0" smtClean="0"/>
              <a:t>Gestão de Projetos (APQP </a:t>
            </a:r>
            <a:r>
              <a:rPr lang="en-US" altLang="pt-BR" sz="2400" dirty="0" err="1" smtClean="0"/>
              <a:t>ou</a:t>
            </a:r>
            <a:r>
              <a:rPr lang="en-US" altLang="pt-BR" sz="2400" dirty="0" smtClean="0"/>
              <a:t> VDA-RGA);</a:t>
            </a:r>
            <a:endParaRPr lang="en-US" altLang="pt-BR" sz="2400" dirty="0"/>
          </a:p>
          <a:p>
            <a:pPr marL="342900" lvl="1" indent="-342900" algn="just" eaLnBrk="1" hangingPunct="1">
              <a:lnSpc>
                <a:spcPct val="90000"/>
              </a:lnSpc>
              <a:spcBef>
                <a:spcPts val="500"/>
              </a:spcBef>
              <a:buFont typeface="Arial" panose="020B0604020202020204" pitchFamily="34" charset="0"/>
              <a:buChar char="•"/>
            </a:pPr>
            <a:r>
              <a:rPr lang="en-US" altLang="pt-BR" sz="2400" dirty="0" err="1" smtClean="0"/>
              <a:t>Atividade</a:t>
            </a:r>
            <a:r>
              <a:rPr lang="en-US" altLang="pt-BR" sz="2400" dirty="0" smtClean="0"/>
              <a:t> de </a:t>
            </a:r>
            <a:r>
              <a:rPr lang="en-US" altLang="pt-BR" sz="2400" dirty="0" err="1" smtClean="0"/>
              <a:t>projeto</a:t>
            </a:r>
            <a:r>
              <a:rPr lang="en-US" altLang="pt-BR" sz="2400" dirty="0" smtClean="0"/>
              <a:t> do </a:t>
            </a:r>
            <a:r>
              <a:rPr lang="en-US" altLang="pt-BR" sz="2400" dirty="0" err="1" smtClean="0"/>
              <a:t>produto</a:t>
            </a:r>
            <a:r>
              <a:rPr lang="en-US" altLang="pt-BR" sz="2400" dirty="0" smtClean="0"/>
              <a:t> e do </a:t>
            </a:r>
            <a:r>
              <a:rPr lang="en-US" altLang="pt-BR" sz="2400" dirty="0" err="1" smtClean="0"/>
              <a:t>processo</a:t>
            </a:r>
            <a:r>
              <a:rPr lang="en-US" altLang="pt-BR" sz="2400" dirty="0" smtClean="0"/>
              <a:t> de </a:t>
            </a:r>
            <a:r>
              <a:rPr lang="en-US" altLang="pt-BR" sz="2400" dirty="0" err="1" smtClean="0"/>
              <a:t>manufatura</a:t>
            </a:r>
            <a:r>
              <a:rPr lang="en-US" altLang="pt-BR" sz="2400" dirty="0" smtClean="0"/>
              <a:t> (</a:t>
            </a:r>
            <a:r>
              <a:rPr lang="en-US" altLang="pt-BR" sz="2400" dirty="0" err="1" smtClean="0"/>
              <a:t>p.ex</a:t>
            </a:r>
            <a:r>
              <a:rPr lang="en-US" altLang="pt-BR" sz="2400" dirty="0" smtClean="0"/>
              <a:t>., DFM e DFA), </a:t>
            </a:r>
            <a:r>
              <a:rPr lang="en-US" altLang="pt-BR" sz="2400" dirty="0" err="1" smtClean="0"/>
              <a:t>tais</a:t>
            </a:r>
            <a:r>
              <a:rPr lang="en-US" altLang="pt-BR" sz="2400" dirty="0" smtClean="0"/>
              <a:t> </a:t>
            </a:r>
            <a:r>
              <a:rPr lang="en-US" altLang="pt-BR" sz="2400" dirty="0" err="1" smtClean="0"/>
              <a:t>como</a:t>
            </a:r>
            <a:r>
              <a:rPr lang="en-US" altLang="pt-BR" sz="2400" dirty="0" smtClean="0"/>
              <a:t> a </a:t>
            </a:r>
            <a:r>
              <a:rPr lang="en-US" altLang="pt-BR" sz="2400" dirty="0" err="1" smtClean="0"/>
              <a:t>consideração</a:t>
            </a:r>
            <a:r>
              <a:rPr lang="en-US" altLang="pt-BR" sz="2400" dirty="0" smtClean="0"/>
              <a:t> do </a:t>
            </a:r>
            <a:r>
              <a:rPr lang="en-US" altLang="pt-BR" sz="2400" dirty="0" err="1" smtClean="0"/>
              <a:t>uso</a:t>
            </a:r>
            <a:r>
              <a:rPr lang="en-US" altLang="pt-BR" sz="2400" dirty="0" smtClean="0"/>
              <a:t> de </a:t>
            </a:r>
            <a:r>
              <a:rPr lang="en-US" altLang="pt-BR" sz="2400" dirty="0" err="1" smtClean="0"/>
              <a:t>projetos</a:t>
            </a:r>
            <a:r>
              <a:rPr lang="en-US" altLang="pt-BR" sz="2400" dirty="0" smtClean="0"/>
              <a:t> e </a:t>
            </a:r>
            <a:r>
              <a:rPr lang="en-US" altLang="pt-BR" sz="2400" dirty="0" err="1" smtClean="0"/>
              <a:t>processos</a:t>
            </a:r>
            <a:r>
              <a:rPr lang="en-US" altLang="pt-BR" sz="2400" dirty="0" smtClean="0"/>
              <a:t> de </a:t>
            </a:r>
            <a:r>
              <a:rPr lang="en-US" altLang="pt-BR" sz="2400" dirty="0" err="1" smtClean="0"/>
              <a:t>manufatura</a:t>
            </a:r>
            <a:r>
              <a:rPr lang="en-US" altLang="pt-BR" sz="2400" dirty="0" smtClean="0"/>
              <a:t> </a:t>
            </a:r>
            <a:r>
              <a:rPr lang="en-US" altLang="pt-BR" sz="2400" dirty="0" err="1" smtClean="0"/>
              <a:t>alternativos</a:t>
            </a:r>
            <a:r>
              <a:rPr lang="en-US" altLang="pt-BR" sz="2400" dirty="0" smtClean="0"/>
              <a:t>;</a:t>
            </a:r>
          </a:p>
          <a:p>
            <a:pPr marL="342900" lvl="1" indent="-342900" algn="just" eaLnBrk="1" hangingPunct="1">
              <a:lnSpc>
                <a:spcPct val="90000"/>
              </a:lnSpc>
              <a:spcBef>
                <a:spcPts val="500"/>
              </a:spcBef>
              <a:buFont typeface="Arial" panose="020B0604020202020204" pitchFamily="34" charset="0"/>
              <a:buChar char="•"/>
            </a:pPr>
            <a:r>
              <a:rPr lang="en-US" altLang="pt-BR" sz="2400" dirty="0" err="1" smtClean="0"/>
              <a:t>Desenvolvimento</a:t>
            </a:r>
            <a:r>
              <a:rPr lang="en-US" altLang="pt-BR" sz="2400" dirty="0" smtClean="0"/>
              <a:t> e </a:t>
            </a:r>
            <a:r>
              <a:rPr lang="en-US" altLang="pt-BR" sz="2400" dirty="0" err="1" smtClean="0"/>
              <a:t>análise</a:t>
            </a:r>
            <a:r>
              <a:rPr lang="en-US" altLang="pt-BR" sz="2400" dirty="0" smtClean="0"/>
              <a:t> </a:t>
            </a:r>
            <a:r>
              <a:rPr lang="en-US" altLang="pt-BR" sz="2400" dirty="0" err="1" smtClean="0"/>
              <a:t>crítica</a:t>
            </a:r>
            <a:r>
              <a:rPr lang="en-US" altLang="pt-BR" sz="2400" dirty="0" smtClean="0"/>
              <a:t> da </a:t>
            </a:r>
            <a:r>
              <a:rPr lang="en-US" altLang="pt-BR" sz="2400" dirty="0" err="1" smtClean="0"/>
              <a:t>análise</a:t>
            </a:r>
            <a:r>
              <a:rPr lang="en-US" altLang="pt-BR" sz="2400" dirty="0" smtClean="0"/>
              <a:t> de </a:t>
            </a:r>
            <a:r>
              <a:rPr lang="en-US" altLang="pt-BR" sz="2400" dirty="0" err="1" smtClean="0"/>
              <a:t>risco</a:t>
            </a:r>
            <a:r>
              <a:rPr lang="en-US" altLang="pt-BR" sz="2400" dirty="0" smtClean="0"/>
              <a:t> do </a:t>
            </a:r>
            <a:r>
              <a:rPr lang="en-US" altLang="pt-BR" sz="2400" dirty="0" err="1" smtClean="0"/>
              <a:t>projeto</a:t>
            </a:r>
            <a:r>
              <a:rPr lang="en-US" altLang="pt-BR" sz="2400" dirty="0" smtClean="0"/>
              <a:t> do </a:t>
            </a:r>
            <a:r>
              <a:rPr lang="en-US" altLang="pt-BR" sz="2400" dirty="0" err="1" smtClean="0"/>
              <a:t>produto</a:t>
            </a:r>
            <a:r>
              <a:rPr lang="en-US" altLang="pt-BR" sz="2400" dirty="0" smtClean="0"/>
              <a:t> (FMEAs), </a:t>
            </a:r>
            <a:r>
              <a:rPr lang="en-US" altLang="pt-BR" sz="2400" dirty="0" err="1" smtClean="0"/>
              <a:t>incluindo</a:t>
            </a:r>
            <a:r>
              <a:rPr lang="en-US" altLang="pt-BR" sz="2400" dirty="0" smtClean="0"/>
              <a:t> </a:t>
            </a:r>
            <a:r>
              <a:rPr lang="en-US" altLang="pt-BR" sz="2400" dirty="0" err="1" smtClean="0"/>
              <a:t>ações</a:t>
            </a:r>
            <a:r>
              <a:rPr lang="en-US" altLang="pt-BR" sz="2400" dirty="0" smtClean="0"/>
              <a:t> para </a:t>
            </a:r>
            <a:r>
              <a:rPr lang="en-US" altLang="pt-BR" sz="2400" dirty="0" err="1" smtClean="0"/>
              <a:t>reduzir</a:t>
            </a:r>
            <a:r>
              <a:rPr lang="en-US" altLang="pt-BR" sz="2400" dirty="0" smtClean="0"/>
              <a:t> </a:t>
            </a:r>
            <a:r>
              <a:rPr lang="en-US" altLang="pt-BR" sz="2400" dirty="0" err="1" smtClean="0"/>
              <a:t>riscos</a:t>
            </a:r>
            <a:r>
              <a:rPr lang="en-US" altLang="pt-BR" sz="2400" dirty="0" smtClean="0"/>
              <a:t> </a:t>
            </a:r>
            <a:r>
              <a:rPr lang="en-US" altLang="pt-BR" sz="2400" dirty="0" err="1" smtClean="0"/>
              <a:t>potenciais</a:t>
            </a:r>
            <a:r>
              <a:rPr lang="en-US" altLang="pt-BR" sz="2400" dirty="0" smtClean="0"/>
              <a:t>;</a:t>
            </a:r>
          </a:p>
          <a:p>
            <a:pPr marL="342900" lvl="1" indent="-342900" algn="just" eaLnBrk="1" hangingPunct="1">
              <a:lnSpc>
                <a:spcPct val="90000"/>
              </a:lnSpc>
              <a:spcBef>
                <a:spcPts val="500"/>
              </a:spcBef>
              <a:buFont typeface="Arial" panose="020B0604020202020204" pitchFamily="34" charset="0"/>
              <a:buChar char="•"/>
            </a:pPr>
            <a:r>
              <a:rPr lang="en-US" altLang="pt-BR" sz="2400" dirty="0" err="1" smtClean="0"/>
              <a:t>Desenvolvimento</a:t>
            </a:r>
            <a:r>
              <a:rPr lang="en-US" altLang="pt-BR" sz="2400" dirty="0" smtClean="0"/>
              <a:t> e </a:t>
            </a:r>
            <a:r>
              <a:rPr lang="en-US" altLang="pt-BR" sz="2400" dirty="0" err="1" smtClean="0"/>
              <a:t>análise</a:t>
            </a:r>
            <a:r>
              <a:rPr lang="en-US" altLang="pt-BR" sz="2400" dirty="0" smtClean="0"/>
              <a:t> </a:t>
            </a:r>
            <a:r>
              <a:rPr lang="en-US" altLang="pt-BR" sz="2400" dirty="0" err="1" smtClean="0"/>
              <a:t>crítica</a:t>
            </a:r>
            <a:r>
              <a:rPr lang="en-US" altLang="pt-BR" sz="2400" dirty="0" smtClean="0"/>
              <a:t> de </a:t>
            </a:r>
            <a:r>
              <a:rPr lang="en-US" altLang="pt-BR" sz="2400" dirty="0" err="1" smtClean="0"/>
              <a:t>riscos</a:t>
            </a:r>
            <a:r>
              <a:rPr lang="en-US" altLang="pt-BR" sz="2400" dirty="0" smtClean="0"/>
              <a:t> do </a:t>
            </a:r>
            <a:r>
              <a:rPr lang="en-US" altLang="pt-BR" sz="2400" dirty="0" err="1" smtClean="0"/>
              <a:t>processo</a:t>
            </a:r>
            <a:r>
              <a:rPr lang="en-US" altLang="pt-BR" sz="2400" dirty="0" smtClean="0"/>
              <a:t> de </a:t>
            </a:r>
            <a:r>
              <a:rPr lang="en-US" altLang="pt-BR" sz="2400" dirty="0" err="1" smtClean="0"/>
              <a:t>manufatura</a:t>
            </a:r>
            <a:r>
              <a:rPr lang="en-US" altLang="pt-BR" sz="2400" dirty="0" smtClean="0"/>
              <a:t> (</a:t>
            </a:r>
            <a:r>
              <a:rPr lang="en-US" altLang="pt-BR" sz="2400" dirty="0" err="1" smtClean="0"/>
              <a:t>p.ex</a:t>
            </a:r>
            <a:r>
              <a:rPr lang="en-US" altLang="pt-BR" sz="2400" dirty="0" smtClean="0"/>
              <a:t>., FMEAs, </a:t>
            </a:r>
            <a:r>
              <a:rPr lang="en-US" altLang="pt-BR" sz="2400" dirty="0" err="1" smtClean="0"/>
              <a:t>fluxogramas</a:t>
            </a:r>
            <a:r>
              <a:rPr lang="en-US" altLang="pt-BR" sz="2400" dirty="0" smtClean="0"/>
              <a:t> de </a:t>
            </a:r>
            <a:r>
              <a:rPr lang="en-US" altLang="pt-BR" sz="2400" dirty="0" err="1" smtClean="0"/>
              <a:t>processo</a:t>
            </a:r>
            <a:r>
              <a:rPr lang="en-US" altLang="pt-BR" sz="2400" dirty="0" smtClean="0"/>
              <a:t>, </a:t>
            </a:r>
            <a:r>
              <a:rPr lang="en-US" altLang="pt-BR" sz="2400" dirty="0" err="1" smtClean="0"/>
              <a:t>planos</a:t>
            </a:r>
            <a:r>
              <a:rPr lang="en-US" altLang="pt-BR" sz="2400" dirty="0" smtClean="0"/>
              <a:t> de </a:t>
            </a:r>
            <a:r>
              <a:rPr lang="en-US" altLang="pt-BR" sz="2400" dirty="0" err="1" smtClean="0"/>
              <a:t>controle</a:t>
            </a:r>
            <a:r>
              <a:rPr lang="en-US" altLang="pt-BR" sz="2400" dirty="0" smtClean="0"/>
              <a:t> e ITs).</a:t>
            </a:r>
          </a:p>
        </p:txBody>
      </p:sp>
    </p:spTree>
    <p:extLst>
      <p:ext uri="{BB962C8B-B14F-4D97-AF65-F5344CB8AC3E}">
        <p14:creationId xmlns:p14="http://schemas.microsoft.com/office/powerpoint/2010/main" val="1238883126"/>
      </p:ext>
    </p:extLst>
  </p:cSld>
  <p:clrMapOvr>
    <a:masterClrMapping/>
  </p:clrMapOvr>
  <p:transition spd="med">
    <p:wedge/>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Projeto e Desenvolvimento </a:t>
            </a:r>
            <a:r>
              <a:rPr lang="pt-BR" sz="2800" b="1" kern="0" dirty="0" smtClean="0"/>
              <a:t>(8.3.2.1)</a:t>
            </a:r>
            <a:endParaRPr lang="pt-BR" sz="3600" b="1" kern="0" dirty="0"/>
          </a:p>
        </p:txBody>
      </p:sp>
      <p:sp>
        <p:nvSpPr>
          <p:cNvPr id="7171" name="Rectangle 2"/>
          <p:cNvSpPr txBox="1">
            <a:spLocks/>
          </p:cNvSpPr>
          <p:nvPr/>
        </p:nvSpPr>
        <p:spPr bwMode="auto">
          <a:xfrm>
            <a:off x="287337" y="1514900"/>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pPr>
            <a:r>
              <a:rPr lang="en-US" altLang="pt-BR" sz="2400" dirty="0" smtClean="0"/>
              <a:t>NOTA: </a:t>
            </a:r>
            <a:r>
              <a:rPr lang="en-US" altLang="pt-BR" sz="2400" dirty="0" err="1" smtClean="0"/>
              <a:t>Abordagem</a:t>
            </a:r>
            <a:r>
              <a:rPr lang="en-US" altLang="pt-BR" sz="2400" dirty="0" smtClean="0"/>
              <a:t> </a:t>
            </a:r>
            <a:r>
              <a:rPr lang="en-US" altLang="pt-BR" sz="2400" dirty="0" err="1" smtClean="0"/>
              <a:t>multidisciplinar</a:t>
            </a:r>
            <a:r>
              <a:rPr lang="en-US" altLang="pt-BR" sz="2400" dirty="0" smtClean="0"/>
              <a:t> </a:t>
            </a:r>
            <a:r>
              <a:rPr lang="en-US" altLang="pt-BR" sz="2400" dirty="0" err="1" smtClean="0"/>
              <a:t>tipicamente</a:t>
            </a:r>
            <a:r>
              <a:rPr lang="en-US" altLang="pt-BR" sz="2400" dirty="0" smtClean="0"/>
              <a:t> </a:t>
            </a:r>
            <a:r>
              <a:rPr lang="en-US" altLang="pt-BR" sz="2400" dirty="0" err="1" smtClean="0"/>
              <a:t>inclui</a:t>
            </a:r>
            <a:r>
              <a:rPr lang="en-US" altLang="pt-BR" sz="2400" dirty="0" smtClean="0"/>
              <a:t>:</a:t>
            </a:r>
          </a:p>
          <a:p>
            <a:pPr marL="342900" lvl="1" indent="-342900" algn="just" eaLnBrk="1" hangingPunct="1">
              <a:lnSpc>
                <a:spcPct val="90000"/>
              </a:lnSpc>
              <a:spcBef>
                <a:spcPts val="500"/>
              </a:spcBef>
              <a:buFont typeface="Arial" panose="020B0604020202020204" pitchFamily="34" charset="0"/>
              <a:buChar char="•"/>
            </a:pPr>
            <a:r>
              <a:rPr lang="en-US" altLang="pt-BR" sz="2400" dirty="0" err="1"/>
              <a:t>P</a:t>
            </a:r>
            <a:r>
              <a:rPr lang="en-US" altLang="pt-BR" sz="2400" dirty="0" err="1" smtClean="0"/>
              <a:t>rojeto</a:t>
            </a:r>
            <a:r>
              <a:rPr lang="en-US" altLang="pt-BR" sz="2400" dirty="0" smtClean="0"/>
              <a:t>, </a:t>
            </a:r>
          </a:p>
          <a:p>
            <a:pPr marL="342900" lvl="1" indent="-342900" algn="just" eaLnBrk="1" hangingPunct="1">
              <a:lnSpc>
                <a:spcPct val="90000"/>
              </a:lnSpc>
              <a:spcBef>
                <a:spcPts val="500"/>
              </a:spcBef>
              <a:buFont typeface="Arial" panose="020B0604020202020204" pitchFamily="34" charset="0"/>
              <a:buChar char="•"/>
            </a:pPr>
            <a:r>
              <a:rPr lang="en-US" altLang="pt-BR" sz="2400" dirty="0" err="1"/>
              <a:t>M</a:t>
            </a:r>
            <a:r>
              <a:rPr lang="en-US" altLang="pt-BR" sz="2400" dirty="0" err="1" smtClean="0"/>
              <a:t>anufatura</a:t>
            </a:r>
            <a:r>
              <a:rPr lang="en-US" altLang="pt-BR" sz="2400" dirty="0" smtClean="0"/>
              <a:t>,</a:t>
            </a:r>
          </a:p>
          <a:p>
            <a:pPr marL="342900" lvl="1" indent="-342900" algn="just" eaLnBrk="1" hangingPunct="1">
              <a:lnSpc>
                <a:spcPct val="90000"/>
              </a:lnSpc>
              <a:spcBef>
                <a:spcPts val="500"/>
              </a:spcBef>
              <a:buFont typeface="Arial" panose="020B0604020202020204" pitchFamily="34" charset="0"/>
              <a:buChar char="•"/>
            </a:pPr>
            <a:r>
              <a:rPr lang="en-US" altLang="pt-BR" sz="2400" dirty="0" err="1"/>
              <a:t>E</a:t>
            </a:r>
            <a:r>
              <a:rPr lang="en-US" altLang="pt-BR" sz="2400" dirty="0" err="1" smtClean="0"/>
              <a:t>ngenharia</a:t>
            </a:r>
            <a:r>
              <a:rPr lang="en-US" altLang="pt-BR" sz="2400" dirty="0" smtClean="0"/>
              <a:t>,</a:t>
            </a:r>
          </a:p>
          <a:p>
            <a:pPr marL="342900" lvl="1" indent="-342900" algn="just" eaLnBrk="1" hangingPunct="1">
              <a:lnSpc>
                <a:spcPct val="90000"/>
              </a:lnSpc>
              <a:spcBef>
                <a:spcPts val="500"/>
              </a:spcBef>
              <a:buFont typeface="Arial" panose="020B0604020202020204" pitchFamily="34" charset="0"/>
              <a:buChar char="•"/>
            </a:pPr>
            <a:r>
              <a:rPr lang="en-US" altLang="pt-BR" sz="2400" dirty="0" smtClean="0"/>
              <a:t>Qualidade,</a:t>
            </a:r>
          </a:p>
          <a:p>
            <a:pPr marL="342900" lvl="1" indent="-342900" algn="just" eaLnBrk="1" hangingPunct="1">
              <a:lnSpc>
                <a:spcPct val="90000"/>
              </a:lnSpc>
              <a:spcBef>
                <a:spcPts val="500"/>
              </a:spcBef>
              <a:buFont typeface="Arial" panose="020B0604020202020204" pitchFamily="34" charset="0"/>
              <a:buChar char="•"/>
            </a:pPr>
            <a:r>
              <a:rPr lang="en-US" altLang="pt-BR" sz="2400" dirty="0"/>
              <a:t>P</a:t>
            </a:r>
            <a:r>
              <a:rPr lang="en-US" altLang="pt-BR" sz="2400" dirty="0" smtClean="0"/>
              <a:t>rodução,</a:t>
            </a:r>
          </a:p>
          <a:p>
            <a:pPr marL="342900" lvl="1" indent="-342900" algn="just" eaLnBrk="1" hangingPunct="1">
              <a:lnSpc>
                <a:spcPct val="90000"/>
              </a:lnSpc>
              <a:spcBef>
                <a:spcPts val="500"/>
              </a:spcBef>
              <a:buFont typeface="Arial" panose="020B0604020202020204" pitchFamily="34" charset="0"/>
              <a:buChar char="•"/>
            </a:pPr>
            <a:r>
              <a:rPr lang="en-US" altLang="pt-BR" sz="2400" dirty="0" err="1" smtClean="0"/>
              <a:t>Aquisição</a:t>
            </a:r>
            <a:r>
              <a:rPr lang="en-US" altLang="pt-BR" sz="2400" dirty="0" smtClean="0"/>
              <a:t>,</a:t>
            </a:r>
          </a:p>
          <a:p>
            <a:pPr marL="342900" lvl="1" indent="-342900" algn="just" eaLnBrk="1" hangingPunct="1">
              <a:lnSpc>
                <a:spcPct val="90000"/>
              </a:lnSpc>
              <a:spcBef>
                <a:spcPts val="500"/>
              </a:spcBef>
              <a:buFont typeface="Arial" panose="020B0604020202020204" pitchFamily="34" charset="0"/>
              <a:buChar char="•"/>
            </a:pPr>
            <a:r>
              <a:rPr lang="en-US" altLang="pt-BR" sz="2400" dirty="0" err="1" smtClean="0"/>
              <a:t>Fornecedor</a:t>
            </a:r>
            <a:r>
              <a:rPr lang="en-US" altLang="pt-BR" sz="2400" dirty="0" smtClean="0"/>
              <a:t>(</a:t>
            </a:r>
            <a:r>
              <a:rPr lang="en-US" altLang="pt-BR" sz="2400" dirty="0" err="1" smtClean="0"/>
              <a:t>es</a:t>
            </a:r>
            <a:r>
              <a:rPr lang="en-US" altLang="pt-BR" sz="2400" dirty="0" smtClean="0"/>
              <a:t>),</a:t>
            </a:r>
          </a:p>
          <a:p>
            <a:pPr marL="342900" lvl="1" indent="-342900" algn="just" eaLnBrk="1" hangingPunct="1">
              <a:lnSpc>
                <a:spcPct val="90000"/>
              </a:lnSpc>
              <a:spcBef>
                <a:spcPts val="500"/>
              </a:spcBef>
              <a:buFont typeface="Arial" panose="020B0604020202020204" pitchFamily="34" charset="0"/>
              <a:buChar char="•"/>
            </a:pPr>
            <a:r>
              <a:rPr lang="en-US" altLang="pt-BR" sz="2400" dirty="0" err="1" smtClean="0"/>
              <a:t>Manutenção</a:t>
            </a:r>
            <a:r>
              <a:rPr lang="en-US" altLang="pt-BR" sz="2400" dirty="0"/>
              <a:t> </a:t>
            </a:r>
            <a:r>
              <a:rPr lang="en-US" altLang="pt-BR" sz="2400" dirty="0" smtClean="0"/>
              <a:t>e</a:t>
            </a:r>
          </a:p>
          <a:p>
            <a:pPr marL="342900" lvl="1" indent="-342900" algn="just" eaLnBrk="1" hangingPunct="1">
              <a:lnSpc>
                <a:spcPct val="90000"/>
              </a:lnSpc>
              <a:spcBef>
                <a:spcPts val="500"/>
              </a:spcBef>
              <a:buFont typeface="Arial" panose="020B0604020202020204" pitchFamily="34" charset="0"/>
              <a:buChar char="•"/>
            </a:pPr>
            <a:r>
              <a:rPr lang="en-US" altLang="pt-BR" sz="2400" dirty="0" err="1" smtClean="0"/>
              <a:t>Outras</a:t>
            </a:r>
            <a:r>
              <a:rPr lang="en-US" altLang="pt-BR" sz="2400" dirty="0" smtClean="0"/>
              <a:t> </a:t>
            </a:r>
            <a:r>
              <a:rPr lang="en-US" altLang="pt-BR" sz="2400" dirty="0" err="1" smtClean="0"/>
              <a:t>funções</a:t>
            </a:r>
            <a:r>
              <a:rPr lang="en-US" altLang="pt-BR" sz="2400" dirty="0" smtClean="0"/>
              <a:t> </a:t>
            </a:r>
            <a:r>
              <a:rPr lang="en-US" altLang="pt-BR" sz="2400" dirty="0" err="1" smtClean="0"/>
              <a:t>apropriadas</a:t>
            </a:r>
            <a:r>
              <a:rPr lang="en-US" altLang="pt-BR" sz="2400" dirty="0" smtClean="0"/>
              <a:t> da </a:t>
            </a:r>
            <a:r>
              <a:rPr lang="en-US" altLang="pt-BR" sz="2400" dirty="0" err="1" smtClean="0"/>
              <a:t>organização</a:t>
            </a:r>
            <a:endParaRPr lang="en-US" altLang="pt-BR" sz="2400" dirty="0" smtClean="0"/>
          </a:p>
        </p:txBody>
      </p:sp>
    </p:spTree>
    <p:extLst>
      <p:ext uri="{BB962C8B-B14F-4D97-AF65-F5344CB8AC3E}">
        <p14:creationId xmlns:p14="http://schemas.microsoft.com/office/powerpoint/2010/main" val="3657927435"/>
      </p:ext>
    </p:extLst>
  </p:cSld>
  <p:clrMapOvr>
    <a:masterClrMapping/>
  </p:clrMapOvr>
  <p:transition spd="med">
    <p:wedge/>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APQP</a:t>
            </a:r>
            <a:endParaRPr lang="pt-BR" sz="3600" b="1" kern="0" dirty="0"/>
          </a:p>
        </p:txBody>
      </p:sp>
      <p:pic>
        <p:nvPicPr>
          <p:cNvPr id="4" name="Picture 2" descr="http://www.scielo.br/img/revistas/prod/2010nahead/a05fig01m.gif">
            <a:hlinkClick r:id="rId2"/>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50522" y="953434"/>
            <a:ext cx="7242956" cy="59045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41075097"/>
      </p:ext>
    </p:extLst>
  </p:cSld>
  <p:clrMapOvr>
    <a:masterClrMapping/>
  </p:clrMapOvr>
  <p:transition spd="med">
    <p:wedge/>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Habilidades para Projeto do Produto </a:t>
            </a:r>
            <a:r>
              <a:rPr lang="pt-BR" sz="2800" b="1" kern="0" dirty="0" smtClean="0"/>
              <a:t>(8.3.2.2)</a:t>
            </a:r>
            <a:endParaRPr lang="pt-BR" sz="3600" b="1" kern="0" dirty="0"/>
          </a:p>
        </p:txBody>
      </p:sp>
      <p:sp>
        <p:nvSpPr>
          <p:cNvPr id="7171" name="Rectangle 2"/>
          <p:cNvSpPr txBox="1">
            <a:spLocks/>
          </p:cNvSpPr>
          <p:nvPr/>
        </p:nvSpPr>
        <p:spPr bwMode="auto">
          <a:xfrm>
            <a:off x="287337" y="1514900"/>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pPr>
            <a:r>
              <a:rPr lang="en-US" altLang="pt-BR" sz="2400" dirty="0" smtClean="0"/>
              <a:t>O </a:t>
            </a:r>
            <a:r>
              <a:rPr lang="en-US" altLang="pt-BR" sz="2400" dirty="0" err="1" smtClean="0"/>
              <a:t>pessoal</a:t>
            </a:r>
            <a:r>
              <a:rPr lang="en-US" altLang="pt-BR" sz="2400" dirty="0" smtClean="0"/>
              <a:t> com </a:t>
            </a:r>
            <a:r>
              <a:rPr lang="en-US" altLang="pt-BR" sz="2400" dirty="0" err="1" smtClean="0"/>
              <a:t>responsabilidade</a:t>
            </a:r>
            <a:r>
              <a:rPr lang="en-US" altLang="pt-BR" sz="2400" dirty="0" smtClean="0"/>
              <a:t> </a:t>
            </a:r>
            <a:r>
              <a:rPr lang="en-US" altLang="pt-BR" sz="2400" dirty="0" err="1" smtClean="0"/>
              <a:t>pelo</a:t>
            </a:r>
            <a:r>
              <a:rPr lang="en-US" altLang="pt-BR" sz="2400" dirty="0" smtClean="0"/>
              <a:t> </a:t>
            </a:r>
            <a:r>
              <a:rPr lang="en-US" altLang="pt-BR" sz="2400" dirty="0" err="1" smtClean="0"/>
              <a:t>projeto</a:t>
            </a:r>
            <a:r>
              <a:rPr lang="en-US" altLang="pt-BR" sz="2400" dirty="0" smtClean="0"/>
              <a:t> do </a:t>
            </a:r>
            <a:r>
              <a:rPr lang="en-US" altLang="pt-BR" sz="2400" dirty="0" err="1" smtClean="0"/>
              <a:t>produto</a:t>
            </a:r>
            <a:r>
              <a:rPr lang="en-US" altLang="pt-BR" sz="2400" dirty="0" smtClean="0"/>
              <a:t> </a:t>
            </a:r>
            <a:r>
              <a:rPr lang="en-US" altLang="pt-BR" sz="2400" dirty="0" err="1" smtClean="0"/>
              <a:t>deve</a:t>
            </a:r>
            <a:r>
              <a:rPr lang="en-US" altLang="pt-BR" sz="2400" dirty="0" smtClean="0"/>
              <a:t> </a:t>
            </a:r>
            <a:r>
              <a:rPr lang="en-US" altLang="pt-BR" sz="2400" dirty="0" err="1" smtClean="0"/>
              <a:t>ser</a:t>
            </a:r>
            <a:r>
              <a:rPr lang="en-US" altLang="pt-BR" sz="2400" dirty="0" smtClean="0"/>
              <a:t> </a:t>
            </a:r>
            <a:r>
              <a:rPr lang="en-US" altLang="pt-BR" sz="2400" dirty="0" err="1" smtClean="0"/>
              <a:t>competente</a:t>
            </a:r>
            <a:r>
              <a:rPr lang="en-US" altLang="pt-BR" sz="2400" dirty="0" smtClean="0"/>
              <a:t> para </a:t>
            </a:r>
            <a:r>
              <a:rPr lang="en-US" altLang="pt-BR" sz="2400" dirty="0" err="1" smtClean="0"/>
              <a:t>alcançar</a:t>
            </a:r>
            <a:r>
              <a:rPr lang="en-US" altLang="pt-BR" sz="2400" dirty="0" smtClean="0"/>
              <a:t> </a:t>
            </a:r>
            <a:r>
              <a:rPr lang="en-US" altLang="pt-BR" sz="2400" dirty="0" err="1" smtClean="0"/>
              <a:t>os</a:t>
            </a:r>
            <a:r>
              <a:rPr lang="en-US" altLang="pt-BR" sz="2400" dirty="0" smtClean="0"/>
              <a:t> </a:t>
            </a:r>
            <a:r>
              <a:rPr lang="en-US" altLang="pt-BR" sz="2400" dirty="0" err="1" smtClean="0"/>
              <a:t>requisitos</a:t>
            </a:r>
            <a:r>
              <a:rPr lang="en-US" altLang="pt-BR" sz="2400" dirty="0" smtClean="0"/>
              <a:t> de </a:t>
            </a:r>
            <a:r>
              <a:rPr lang="en-US" altLang="pt-BR" sz="2400" dirty="0" err="1" smtClean="0"/>
              <a:t>projeto</a:t>
            </a:r>
            <a:r>
              <a:rPr lang="en-US" altLang="pt-BR" sz="2400" dirty="0" smtClean="0"/>
              <a:t> e </a:t>
            </a:r>
            <a:r>
              <a:rPr lang="en-US" altLang="pt-BR" sz="2400" dirty="0" err="1" smtClean="0"/>
              <a:t>ser</a:t>
            </a:r>
            <a:r>
              <a:rPr lang="en-US" altLang="pt-BR" sz="2400" dirty="0" smtClean="0"/>
              <a:t> </a:t>
            </a:r>
            <a:r>
              <a:rPr lang="en-US" altLang="pt-BR" sz="2400" dirty="0" err="1" smtClean="0"/>
              <a:t>hábil</a:t>
            </a:r>
            <a:r>
              <a:rPr lang="en-US" altLang="pt-BR" sz="2400" dirty="0" smtClean="0"/>
              <a:t> </a:t>
            </a:r>
            <a:r>
              <a:rPr lang="en-US" altLang="pt-BR" sz="2400" dirty="0" err="1" smtClean="0"/>
              <a:t>em</a:t>
            </a:r>
            <a:r>
              <a:rPr lang="en-US" altLang="pt-BR" sz="2400" dirty="0" smtClean="0"/>
              <a:t> </a:t>
            </a:r>
            <a:r>
              <a:rPr lang="en-US" altLang="pt-BR" sz="2400" dirty="0" err="1" smtClean="0"/>
              <a:t>ferramentas</a:t>
            </a:r>
            <a:r>
              <a:rPr lang="en-US" altLang="pt-BR" sz="2400" dirty="0" smtClean="0"/>
              <a:t> e </a:t>
            </a:r>
            <a:r>
              <a:rPr lang="en-US" altLang="pt-BR" sz="2400" dirty="0" err="1" smtClean="0"/>
              <a:t>técnicas</a:t>
            </a:r>
            <a:r>
              <a:rPr lang="en-US" altLang="pt-BR" sz="2400" dirty="0" smtClean="0"/>
              <a:t> de </a:t>
            </a:r>
            <a:r>
              <a:rPr lang="en-US" altLang="pt-BR" sz="2400" dirty="0" err="1" smtClean="0"/>
              <a:t>projeto</a:t>
            </a:r>
            <a:r>
              <a:rPr lang="en-US" altLang="pt-BR" sz="2400" dirty="0" smtClean="0"/>
              <a:t> de </a:t>
            </a:r>
            <a:r>
              <a:rPr lang="en-US" altLang="pt-BR" sz="2400" dirty="0" err="1" smtClean="0"/>
              <a:t>produto</a:t>
            </a:r>
            <a:r>
              <a:rPr lang="en-US" altLang="pt-BR" sz="2400" dirty="0" smtClean="0"/>
              <a:t> </a:t>
            </a:r>
            <a:r>
              <a:rPr lang="en-US" altLang="pt-BR" sz="2400" dirty="0" err="1" smtClean="0"/>
              <a:t>aplicáveis</a:t>
            </a:r>
            <a:r>
              <a:rPr lang="en-US" altLang="pt-BR" sz="2400" dirty="0" smtClean="0"/>
              <a:t>.</a:t>
            </a:r>
          </a:p>
          <a:p>
            <a:pPr marL="0" lvl="1" algn="just" eaLnBrk="1" hangingPunct="1">
              <a:lnSpc>
                <a:spcPct val="90000"/>
              </a:lnSpc>
              <a:spcBef>
                <a:spcPts val="500"/>
              </a:spcBef>
            </a:pPr>
            <a:r>
              <a:rPr lang="en-US" altLang="pt-BR" sz="2400" dirty="0" smtClean="0"/>
              <a:t>Tais </a:t>
            </a:r>
            <a:r>
              <a:rPr lang="en-US" altLang="pt-BR" sz="2400" dirty="0" err="1" smtClean="0"/>
              <a:t>técnicas</a:t>
            </a:r>
            <a:r>
              <a:rPr lang="en-US" altLang="pt-BR" sz="2400" dirty="0" smtClean="0"/>
              <a:t> e </a:t>
            </a:r>
            <a:r>
              <a:rPr lang="en-US" altLang="pt-BR" sz="2400" dirty="0" err="1" smtClean="0"/>
              <a:t>ferramentas</a:t>
            </a:r>
            <a:r>
              <a:rPr lang="en-US" altLang="pt-BR" sz="2400" dirty="0" smtClean="0"/>
              <a:t> </a:t>
            </a:r>
            <a:r>
              <a:rPr lang="en-US" altLang="pt-BR" sz="2400" dirty="0" err="1" smtClean="0"/>
              <a:t>aplicáveis</a:t>
            </a:r>
            <a:r>
              <a:rPr lang="en-US" altLang="pt-BR" sz="2400" dirty="0" smtClean="0"/>
              <a:t> </a:t>
            </a:r>
            <a:r>
              <a:rPr lang="en-US" altLang="pt-BR" sz="2400" dirty="0" err="1" smtClean="0"/>
              <a:t>devem</a:t>
            </a:r>
            <a:r>
              <a:rPr lang="en-US" altLang="pt-BR" sz="2400" dirty="0" smtClean="0"/>
              <a:t> </a:t>
            </a:r>
            <a:r>
              <a:rPr lang="en-US" altLang="pt-BR" sz="2400" dirty="0" err="1" smtClean="0"/>
              <a:t>ser</a:t>
            </a:r>
            <a:r>
              <a:rPr lang="en-US" altLang="pt-BR" sz="2400" dirty="0" smtClean="0"/>
              <a:t> </a:t>
            </a:r>
            <a:r>
              <a:rPr lang="en-US" altLang="pt-BR" sz="2400" dirty="0" err="1" smtClean="0"/>
              <a:t>identificadas</a:t>
            </a:r>
            <a:r>
              <a:rPr lang="en-US" altLang="pt-BR" sz="2400" dirty="0" smtClean="0"/>
              <a:t> pela </a:t>
            </a:r>
            <a:r>
              <a:rPr lang="en-US" altLang="pt-BR" sz="2400" dirty="0" err="1" smtClean="0"/>
              <a:t>organização</a:t>
            </a:r>
            <a:r>
              <a:rPr lang="en-US" altLang="pt-BR" sz="2400" dirty="0" smtClean="0"/>
              <a:t>.</a:t>
            </a:r>
          </a:p>
          <a:p>
            <a:pPr marL="0" lvl="1" algn="just" eaLnBrk="1" hangingPunct="1">
              <a:lnSpc>
                <a:spcPct val="90000"/>
              </a:lnSpc>
              <a:spcBef>
                <a:spcPts val="500"/>
              </a:spcBef>
            </a:pPr>
            <a:endParaRPr lang="en-US" altLang="pt-BR" sz="2400" dirty="0" smtClean="0"/>
          </a:p>
        </p:txBody>
      </p:sp>
      <p:pic>
        <p:nvPicPr>
          <p:cNvPr id="87042" name="Picture 2" descr="Resultado de imagem para projetista C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0733" y="3778299"/>
            <a:ext cx="4682531" cy="2472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5233787"/>
      </p:ext>
    </p:extLst>
  </p:cSld>
  <p:clrMapOvr>
    <a:masterClrMapping/>
  </p:clrMapOvr>
  <p:transition spd="med">
    <p:wedge/>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Desenvolvimento de Produtos com Software Embarcado </a:t>
            </a:r>
            <a:r>
              <a:rPr lang="pt-BR" sz="2800" b="1" kern="0" dirty="0" smtClean="0"/>
              <a:t>(8.3.2.3)</a:t>
            </a:r>
            <a:endParaRPr lang="pt-BR" sz="3600" b="1" kern="0" dirty="0"/>
          </a:p>
        </p:txBody>
      </p:sp>
      <p:sp>
        <p:nvSpPr>
          <p:cNvPr id="7171" name="Rectangle 2"/>
          <p:cNvSpPr txBox="1">
            <a:spLocks/>
          </p:cNvSpPr>
          <p:nvPr/>
        </p:nvSpPr>
        <p:spPr bwMode="auto">
          <a:xfrm>
            <a:off x="287337" y="1514900"/>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pPr>
            <a:r>
              <a:rPr lang="en-US" altLang="pt-BR" sz="2400" dirty="0" err="1" smtClean="0"/>
              <a:t>Deve</a:t>
            </a:r>
            <a:r>
              <a:rPr lang="en-US" altLang="pt-BR" sz="2400" dirty="0" smtClean="0"/>
              <a:t> </a:t>
            </a:r>
            <a:r>
              <a:rPr lang="en-US" altLang="pt-BR" sz="2400" dirty="0" err="1" smtClean="0"/>
              <a:t>haver</a:t>
            </a:r>
            <a:r>
              <a:rPr lang="en-US" altLang="pt-BR" sz="2400" dirty="0" smtClean="0"/>
              <a:t> um </a:t>
            </a:r>
            <a:r>
              <a:rPr lang="en-US" altLang="pt-BR" sz="2400" dirty="0" err="1" smtClean="0"/>
              <a:t>processo</a:t>
            </a:r>
            <a:r>
              <a:rPr lang="en-US" altLang="pt-BR" sz="2400" dirty="0" smtClean="0"/>
              <a:t> para </a:t>
            </a:r>
            <a:r>
              <a:rPr lang="en-US" altLang="pt-BR" sz="2400" dirty="0" err="1" smtClean="0"/>
              <a:t>assegurar</a:t>
            </a:r>
            <a:r>
              <a:rPr lang="en-US" altLang="pt-BR" sz="2400" dirty="0" smtClean="0"/>
              <a:t> a </a:t>
            </a:r>
            <a:r>
              <a:rPr lang="en-US" altLang="pt-BR" sz="2400" dirty="0" err="1" smtClean="0"/>
              <a:t>qualidade</a:t>
            </a:r>
            <a:r>
              <a:rPr lang="en-US" altLang="pt-BR" sz="2400" dirty="0" smtClean="0"/>
              <a:t> dos </a:t>
            </a:r>
            <a:r>
              <a:rPr lang="en-US" altLang="pt-BR" sz="2400" dirty="0" err="1" smtClean="0"/>
              <a:t>produtos</a:t>
            </a:r>
            <a:r>
              <a:rPr lang="en-US" altLang="pt-BR" sz="2400" dirty="0" smtClean="0"/>
              <a:t> com software </a:t>
            </a:r>
            <a:r>
              <a:rPr lang="en-US" altLang="pt-BR" sz="2400" dirty="0" err="1" smtClean="0"/>
              <a:t>embarcado</a:t>
            </a:r>
            <a:r>
              <a:rPr lang="en-US" altLang="pt-BR" sz="2400" dirty="0" smtClean="0"/>
              <a:t> </a:t>
            </a:r>
            <a:r>
              <a:rPr lang="en-US" altLang="pt-BR" sz="2400" dirty="0" err="1" smtClean="0"/>
              <a:t>desenvolvidos</a:t>
            </a:r>
            <a:r>
              <a:rPr lang="en-US" altLang="pt-BR" sz="2400" dirty="0" smtClean="0"/>
              <a:t> </a:t>
            </a:r>
            <a:r>
              <a:rPr lang="en-US" altLang="pt-BR" sz="2400" dirty="0" err="1" smtClean="0"/>
              <a:t>internamente</a:t>
            </a:r>
            <a:r>
              <a:rPr lang="en-US" altLang="pt-BR" sz="2400" dirty="0" smtClean="0"/>
              <a:t>. Uma </a:t>
            </a:r>
            <a:r>
              <a:rPr lang="en-US" altLang="pt-BR" sz="2400" b="1" dirty="0" err="1" smtClean="0">
                <a:solidFill>
                  <a:srgbClr val="00B050"/>
                </a:solidFill>
              </a:rPr>
              <a:t>metodologia</a:t>
            </a:r>
            <a:r>
              <a:rPr lang="en-US" altLang="pt-BR" sz="2400" b="1" dirty="0" smtClean="0">
                <a:solidFill>
                  <a:srgbClr val="00B050"/>
                </a:solidFill>
              </a:rPr>
              <a:t> de </a:t>
            </a:r>
            <a:r>
              <a:rPr lang="en-US" altLang="pt-BR" sz="2400" b="1" dirty="0" err="1" smtClean="0">
                <a:solidFill>
                  <a:srgbClr val="00B050"/>
                </a:solidFill>
              </a:rPr>
              <a:t>avaliação</a:t>
            </a:r>
            <a:r>
              <a:rPr lang="en-US" altLang="pt-BR" sz="2400" b="1" dirty="0" smtClean="0">
                <a:solidFill>
                  <a:srgbClr val="00B050"/>
                </a:solidFill>
              </a:rPr>
              <a:t> de </a:t>
            </a:r>
            <a:r>
              <a:rPr lang="en-US" altLang="pt-BR" sz="2400" b="1" dirty="0" err="1" smtClean="0">
                <a:solidFill>
                  <a:srgbClr val="00B050"/>
                </a:solidFill>
              </a:rPr>
              <a:t>desenvolvimento</a:t>
            </a:r>
            <a:r>
              <a:rPr lang="en-US" altLang="pt-BR" sz="2400" b="1" dirty="0" smtClean="0">
                <a:solidFill>
                  <a:srgbClr val="00B050"/>
                </a:solidFill>
              </a:rPr>
              <a:t> de software </a:t>
            </a:r>
            <a:r>
              <a:rPr lang="en-US" altLang="pt-BR" sz="2400" dirty="0" err="1" smtClean="0"/>
              <a:t>deve</a:t>
            </a:r>
            <a:r>
              <a:rPr lang="en-US" altLang="pt-BR" sz="2400" dirty="0" smtClean="0"/>
              <a:t> </a:t>
            </a:r>
            <a:r>
              <a:rPr lang="en-US" altLang="pt-BR" sz="2400" dirty="0" err="1" smtClean="0"/>
              <a:t>ser</a:t>
            </a:r>
            <a:r>
              <a:rPr lang="en-US" altLang="pt-BR" sz="2400" dirty="0" smtClean="0"/>
              <a:t> </a:t>
            </a:r>
            <a:r>
              <a:rPr lang="en-US" altLang="pt-BR" sz="2400" dirty="0" err="1" smtClean="0"/>
              <a:t>utilizada</a:t>
            </a:r>
            <a:r>
              <a:rPr lang="en-US" altLang="pt-BR" sz="2400" dirty="0" smtClean="0"/>
              <a:t> para </a:t>
            </a:r>
            <a:r>
              <a:rPr lang="en-US" altLang="pt-BR" sz="2400" b="1" dirty="0" err="1" smtClean="0">
                <a:solidFill>
                  <a:srgbClr val="C00000"/>
                </a:solidFill>
              </a:rPr>
              <a:t>avaliar</a:t>
            </a:r>
            <a:r>
              <a:rPr lang="en-US" altLang="pt-BR" sz="2400" dirty="0" smtClean="0"/>
              <a:t> o </a:t>
            </a:r>
            <a:r>
              <a:rPr lang="en-US" altLang="pt-BR" sz="2400" b="1" dirty="0" err="1" smtClean="0"/>
              <a:t>processo</a:t>
            </a:r>
            <a:r>
              <a:rPr lang="en-US" altLang="pt-BR" sz="2400" b="1" dirty="0" smtClean="0"/>
              <a:t> de </a:t>
            </a:r>
            <a:r>
              <a:rPr lang="en-US" altLang="pt-BR" sz="2400" b="1" dirty="0" err="1" smtClean="0"/>
              <a:t>desenvolvimento</a:t>
            </a:r>
            <a:r>
              <a:rPr lang="en-US" altLang="pt-BR" sz="2400" b="1" dirty="0" smtClean="0"/>
              <a:t> de software da </a:t>
            </a:r>
            <a:r>
              <a:rPr lang="en-US" altLang="pt-BR" sz="2400" b="1" dirty="0" err="1" smtClean="0"/>
              <a:t>organização</a:t>
            </a:r>
            <a:r>
              <a:rPr lang="en-US" altLang="pt-BR" sz="2400" dirty="0" smtClean="0"/>
              <a:t>.</a:t>
            </a:r>
          </a:p>
          <a:p>
            <a:pPr marL="0" lvl="1" algn="just" eaLnBrk="1" hangingPunct="1">
              <a:lnSpc>
                <a:spcPct val="90000"/>
              </a:lnSpc>
              <a:spcBef>
                <a:spcPts val="500"/>
              </a:spcBef>
            </a:pPr>
            <a:r>
              <a:rPr lang="en-US" altLang="pt-BR" sz="2400" dirty="0" err="1" smtClean="0"/>
              <a:t>Usando</a:t>
            </a:r>
            <a:r>
              <a:rPr lang="en-US" altLang="pt-BR" sz="2400" dirty="0" smtClean="0"/>
              <a:t> a </a:t>
            </a:r>
            <a:r>
              <a:rPr lang="en-US" altLang="pt-BR" sz="2400" dirty="0" err="1" smtClean="0"/>
              <a:t>priorização</a:t>
            </a:r>
            <a:r>
              <a:rPr lang="en-US" altLang="pt-BR" sz="2400" dirty="0" smtClean="0"/>
              <a:t> </a:t>
            </a:r>
            <a:r>
              <a:rPr lang="en-US" altLang="pt-BR" sz="2400" dirty="0" err="1" smtClean="0"/>
              <a:t>baseada</a:t>
            </a:r>
            <a:r>
              <a:rPr lang="en-US" altLang="pt-BR" sz="2400" dirty="0" smtClean="0"/>
              <a:t> </a:t>
            </a:r>
            <a:r>
              <a:rPr lang="en-US" altLang="pt-BR" sz="2400" dirty="0" err="1" smtClean="0"/>
              <a:t>em</a:t>
            </a:r>
            <a:r>
              <a:rPr lang="en-US" altLang="pt-BR" sz="2400" dirty="0" smtClean="0"/>
              <a:t> </a:t>
            </a:r>
            <a:r>
              <a:rPr lang="en-US" altLang="pt-BR" sz="2400" dirty="0" err="1" smtClean="0"/>
              <a:t>risco</a:t>
            </a:r>
            <a:r>
              <a:rPr lang="en-US" altLang="pt-BR" sz="2400" dirty="0" smtClean="0"/>
              <a:t> e o </a:t>
            </a:r>
            <a:r>
              <a:rPr lang="en-US" altLang="pt-BR" sz="2400" dirty="0" err="1" smtClean="0"/>
              <a:t>impacto</a:t>
            </a:r>
            <a:r>
              <a:rPr lang="en-US" altLang="pt-BR" sz="2400" dirty="0" smtClean="0"/>
              <a:t> </a:t>
            </a:r>
            <a:r>
              <a:rPr lang="en-US" altLang="pt-BR" sz="2400" dirty="0" err="1" smtClean="0"/>
              <a:t>potencial</a:t>
            </a:r>
            <a:r>
              <a:rPr lang="en-US" altLang="pt-BR" sz="2400" dirty="0" smtClean="0"/>
              <a:t> para o </a:t>
            </a:r>
            <a:r>
              <a:rPr lang="en-US" altLang="pt-BR" sz="2400" dirty="0" err="1" smtClean="0"/>
              <a:t>cliente</a:t>
            </a:r>
            <a:r>
              <a:rPr lang="en-US" altLang="pt-BR" sz="2400" dirty="0" smtClean="0"/>
              <a:t>, a </a:t>
            </a:r>
            <a:r>
              <a:rPr lang="en-US" altLang="pt-BR" sz="2400" dirty="0" err="1" smtClean="0"/>
              <a:t>organização</a:t>
            </a:r>
            <a:r>
              <a:rPr lang="en-US" altLang="pt-BR" sz="2400" dirty="0" smtClean="0"/>
              <a:t> </a:t>
            </a:r>
            <a:r>
              <a:rPr lang="en-US" altLang="pt-BR" sz="2400" dirty="0" err="1" smtClean="0"/>
              <a:t>deve</a:t>
            </a:r>
            <a:r>
              <a:rPr lang="en-US" altLang="pt-BR" sz="2400" dirty="0" smtClean="0"/>
              <a:t> </a:t>
            </a:r>
            <a:r>
              <a:rPr lang="en-US" altLang="pt-BR" sz="2400" dirty="0" err="1" smtClean="0"/>
              <a:t>reter</a:t>
            </a:r>
            <a:r>
              <a:rPr lang="en-US" altLang="pt-BR" sz="2400" dirty="0" smtClean="0"/>
              <a:t> </a:t>
            </a:r>
            <a:r>
              <a:rPr lang="en-US" altLang="pt-BR" sz="2400" dirty="0" err="1" smtClean="0"/>
              <a:t>informação</a:t>
            </a:r>
            <a:r>
              <a:rPr lang="en-US" altLang="pt-BR" sz="2400" dirty="0" smtClean="0"/>
              <a:t> </a:t>
            </a:r>
            <a:r>
              <a:rPr lang="en-US" altLang="pt-BR" sz="2400" dirty="0" err="1" smtClean="0"/>
              <a:t>documentada</a:t>
            </a:r>
            <a:r>
              <a:rPr lang="en-US" altLang="pt-BR" sz="2400" dirty="0" smtClean="0"/>
              <a:t> de </a:t>
            </a:r>
            <a:r>
              <a:rPr lang="en-US" altLang="pt-BR" sz="2400" dirty="0" err="1" smtClean="0"/>
              <a:t>uma</a:t>
            </a:r>
            <a:r>
              <a:rPr lang="en-US" altLang="pt-BR" sz="2400" dirty="0" smtClean="0"/>
              <a:t> </a:t>
            </a:r>
            <a:r>
              <a:rPr lang="en-US" altLang="pt-BR" sz="2400" b="1" dirty="0" err="1" smtClean="0"/>
              <a:t>autoavaliação</a:t>
            </a:r>
            <a:r>
              <a:rPr lang="en-US" altLang="pt-BR" sz="2400" b="1" dirty="0" smtClean="0"/>
              <a:t> da </a:t>
            </a:r>
            <a:r>
              <a:rPr lang="en-US" altLang="pt-BR" sz="2400" b="1" dirty="0" err="1" smtClean="0"/>
              <a:t>capacidade</a:t>
            </a:r>
            <a:r>
              <a:rPr lang="en-US" altLang="pt-BR" sz="2400" b="1" dirty="0" smtClean="0"/>
              <a:t> </a:t>
            </a:r>
            <a:r>
              <a:rPr lang="en-US" altLang="pt-BR" sz="2400" dirty="0" smtClean="0"/>
              <a:t>(</a:t>
            </a:r>
            <a:r>
              <a:rPr lang="en-US" altLang="pt-BR" sz="2400" i="1" dirty="0" smtClean="0"/>
              <a:t>capability</a:t>
            </a:r>
            <a:r>
              <a:rPr lang="en-US" altLang="pt-BR" sz="2400" dirty="0" smtClean="0"/>
              <a:t>) de </a:t>
            </a:r>
            <a:r>
              <a:rPr lang="en-US" altLang="pt-BR" sz="2400" dirty="0" err="1" smtClean="0"/>
              <a:t>desenvolvimento</a:t>
            </a:r>
            <a:r>
              <a:rPr lang="en-US" altLang="pt-BR" sz="2400" dirty="0" smtClean="0"/>
              <a:t> de software.</a:t>
            </a:r>
          </a:p>
          <a:p>
            <a:pPr marL="0" lvl="1" algn="just" eaLnBrk="1" hangingPunct="1">
              <a:lnSpc>
                <a:spcPct val="90000"/>
              </a:lnSpc>
              <a:spcBef>
                <a:spcPts val="500"/>
              </a:spcBef>
            </a:pPr>
            <a:endParaRPr lang="en-US" altLang="pt-BR" sz="2400" dirty="0"/>
          </a:p>
          <a:p>
            <a:pPr marL="0" lvl="1" algn="just" eaLnBrk="1" hangingPunct="1">
              <a:lnSpc>
                <a:spcPct val="90000"/>
              </a:lnSpc>
              <a:spcBef>
                <a:spcPts val="500"/>
              </a:spcBef>
            </a:pPr>
            <a:r>
              <a:rPr lang="en-US" altLang="pt-BR" sz="2400" dirty="0" smtClean="0"/>
              <a:t>A </a:t>
            </a:r>
            <a:r>
              <a:rPr lang="en-US" altLang="pt-BR" sz="2400" dirty="0" err="1" smtClean="0"/>
              <a:t>organização</a:t>
            </a:r>
            <a:r>
              <a:rPr lang="en-US" altLang="pt-BR" sz="2400" dirty="0" smtClean="0"/>
              <a:t> </a:t>
            </a:r>
            <a:r>
              <a:rPr lang="en-US" altLang="pt-BR" sz="2400" dirty="0" err="1" smtClean="0"/>
              <a:t>deve</a:t>
            </a:r>
            <a:r>
              <a:rPr lang="en-US" altLang="pt-BR" sz="2400" dirty="0" smtClean="0"/>
              <a:t> </a:t>
            </a:r>
            <a:r>
              <a:rPr lang="en-US" altLang="pt-BR" sz="2400" dirty="0" err="1" smtClean="0"/>
              <a:t>incluir</a:t>
            </a:r>
            <a:r>
              <a:rPr lang="en-US" altLang="pt-BR" sz="2400" dirty="0" smtClean="0"/>
              <a:t> o </a:t>
            </a:r>
            <a:r>
              <a:rPr lang="en-US" altLang="pt-BR" sz="2400" dirty="0" err="1" smtClean="0"/>
              <a:t>desenvolvimento</a:t>
            </a:r>
            <a:r>
              <a:rPr lang="en-US" altLang="pt-BR" sz="2400" dirty="0" smtClean="0"/>
              <a:t> de software no </a:t>
            </a:r>
            <a:r>
              <a:rPr lang="en-US" altLang="pt-BR" sz="2400" dirty="0" err="1" smtClean="0"/>
              <a:t>escopo</a:t>
            </a:r>
            <a:r>
              <a:rPr lang="en-US" altLang="pt-BR" sz="2400" dirty="0" smtClean="0"/>
              <a:t> do </a:t>
            </a:r>
            <a:r>
              <a:rPr lang="en-US" altLang="pt-BR" sz="2400" dirty="0" err="1" smtClean="0"/>
              <a:t>seu</a:t>
            </a:r>
            <a:r>
              <a:rPr lang="en-US" altLang="pt-BR" sz="2400" dirty="0" smtClean="0"/>
              <a:t> </a:t>
            </a:r>
            <a:r>
              <a:rPr lang="en-US" altLang="pt-BR" sz="2400" dirty="0" err="1" smtClean="0"/>
              <a:t>programa</a:t>
            </a:r>
            <a:r>
              <a:rPr lang="en-US" altLang="pt-BR" sz="2400" dirty="0" smtClean="0"/>
              <a:t> de auditoria </a:t>
            </a:r>
            <a:r>
              <a:rPr lang="en-US" altLang="pt-BR" sz="2400" dirty="0" err="1" smtClean="0"/>
              <a:t>interna</a:t>
            </a:r>
            <a:r>
              <a:rPr lang="en-US" altLang="pt-BR" sz="2400" dirty="0" smtClean="0"/>
              <a:t>.</a:t>
            </a:r>
          </a:p>
          <a:p>
            <a:pPr marL="0" lvl="1" algn="just" eaLnBrk="1" hangingPunct="1">
              <a:lnSpc>
                <a:spcPct val="90000"/>
              </a:lnSpc>
              <a:spcBef>
                <a:spcPts val="500"/>
              </a:spcBef>
            </a:pPr>
            <a:endParaRPr lang="en-US" altLang="pt-BR" sz="2400" dirty="0" smtClean="0"/>
          </a:p>
        </p:txBody>
      </p:sp>
    </p:spTree>
    <p:extLst>
      <p:ext uri="{BB962C8B-B14F-4D97-AF65-F5344CB8AC3E}">
        <p14:creationId xmlns:p14="http://schemas.microsoft.com/office/powerpoint/2010/main" val="1308532173"/>
      </p:ext>
    </p:extLst>
  </p:cSld>
  <p:clrMapOvr>
    <a:masterClrMapping/>
  </p:clrMapOvr>
  <p:transition spd="med">
    <p:wedge/>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Desenvolvimento de Produtos com Software Embarcado </a:t>
            </a:r>
            <a:r>
              <a:rPr lang="pt-BR" sz="2800" b="1" kern="0" dirty="0" smtClean="0"/>
              <a:t>(8.3.2.3)</a:t>
            </a:r>
            <a:endParaRPr lang="pt-BR" sz="3600" b="1" kern="0" dirty="0"/>
          </a:p>
        </p:txBody>
      </p:sp>
      <p:pic>
        <p:nvPicPr>
          <p:cNvPr id="9216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1355" t="8420" r="32208" b="13246"/>
          <a:stretch/>
        </p:blipFill>
        <p:spPr bwMode="auto">
          <a:xfrm>
            <a:off x="4403187" y="1127741"/>
            <a:ext cx="4740813" cy="57302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95534" y="1364773"/>
            <a:ext cx="4000147" cy="5170646"/>
          </a:xfrm>
          <a:prstGeom prst="rect">
            <a:avLst/>
          </a:prstGeom>
          <a:noFill/>
        </p:spPr>
        <p:txBody>
          <a:bodyPr wrap="square" rtlCol="0">
            <a:spAutoFit/>
          </a:bodyPr>
          <a:lstStyle/>
          <a:p>
            <a:pPr algn="just"/>
            <a:r>
              <a:rPr lang="pt-BR" sz="1500" dirty="0" smtClean="0"/>
              <a:t>“</a:t>
            </a:r>
            <a:r>
              <a:rPr lang="pt-BR" sz="1500" dirty="0"/>
              <a:t>Ele levou um Cherokee para uma estada afastada perto de St. Louis, no Missouri, Estados Unidos, enquanto os especilistas trabalhavam para invadir o sistema do jipe em Pitsburg, a mais de mil quilômetros de distância.</a:t>
            </a:r>
          </a:p>
          <a:p>
            <a:pPr algn="just"/>
            <a:r>
              <a:rPr lang="pt-BR" sz="1500" dirty="0"/>
              <a:t>O grande problema, além da vulnerabilidade, é que praticamente tudo no Jeep – e em todo veículo moderno – é controlado eletronicamente, inclusive o sistema de freios. Assim, os </a:t>
            </a:r>
            <a:r>
              <a:rPr lang="pt-BR" sz="1500" dirty="0" smtClean="0"/>
              <a:t>hackers </a:t>
            </a:r>
            <a:r>
              <a:rPr lang="pt-BR" sz="1500" dirty="0"/>
              <a:t>conseguiram </a:t>
            </a:r>
            <a:r>
              <a:rPr lang="pt-BR" sz="1500" b="1" dirty="0">
                <a:solidFill>
                  <a:srgbClr val="006600"/>
                </a:solidFill>
              </a:rPr>
              <a:t>brincar remotamente com a temperatura do ar-condicionado, aumentando e desligando o recurso</a:t>
            </a:r>
            <a:r>
              <a:rPr lang="pt-BR" sz="1500" dirty="0"/>
              <a:t>, além de fazer o mesmo com o </a:t>
            </a:r>
            <a:r>
              <a:rPr lang="pt-BR" sz="1500" b="1" dirty="0">
                <a:solidFill>
                  <a:srgbClr val="0070C0"/>
                </a:solidFill>
              </a:rPr>
              <a:t>rádio no painel e com os limpadores de para-brisa</a:t>
            </a:r>
            <a:r>
              <a:rPr lang="pt-BR" sz="1500" dirty="0"/>
              <a:t>.</a:t>
            </a:r>
          </a:p>
          <a:p>
            <a:pPr algn="just"/>
            <a:r>
              <a:rPr lang="pt-BR" sz="1500" dirty="0"/>
              <a:t>De acordo com Greenberg, a brincadeira perdeu a graça quando </a:t>
            </a:r>
            <a:r>
              <a:rPr lang="pt-BR" sz="1500" b="1" dirty="0">
                <a:solidFill>
                  <a:srgbClr val="C00000"/>
                </a:solidFill>
              </a:rPr>
              <a:t>eles conseguiram desligar a transmissão e o Cherokee perdeu a força</a:t>
            </a:r>
            <a:r>
              <a:rPr lang="pt-BR" sz="1500" dirty="0"/>
              <a:t>. “Isso aconteceu exatamente quando eu estava sobre um viaduto, sem possibilidade de parar o carro</a:t>
            </a:r>
            <a:r>
              <a:rPr lang="pt-BR" sz="1500" dirty="0" smtClean="0"/>
              <a:t>.” (…)</a:t>
            </a:r>
            <a:endParaRPr lang="pt-BR" sz="1500" dirty="0"/>
          </a:p>
        </p:txBody>
      </p:sp>
    </p:spTree>
    <p:extLst>
      <p:ext uri="{BB962C8B-B14F-4D97-AF65-F5344CB8AC3E}">
        <p14:creationId xmlns:p14="http://schemas.microsoft.com/office/powerpoint/2010/main" val="942808334"/>
      </p:ext>
    </p:extLst>
  </p:cSld>
  <p:clrMapOvr>
    <a:masterClrMapping/>
  </p:clrMapOvr>
  <p:transition spd="med">
    <p:wedge/>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Desenvolvimento de Produtos com Software Embarcado </a:t>
            </a:r>
            <a:r>
              <a:rPr lang="pt-BR" sz="2800" b="1" kern="0" dirty="0" smtClean="0"/>
              <a:t>(8.3.2.3)</a:t>
            </a:r>
            <a:endParaRPr lang="pt-BR" sz="3600" b="1" kern="0" dirty="0"/>
          </a:p>
        </p:txBody>
      </p:sp>
      <p:sp>
        <p:nvSpPr>
          <p:cNvPr id="7171" name="Rectangle 2"/>
          <p:cNvSpPr txBox="1">
            <a:spLocks/>
          </p:cNvSpPr>
          <p:nvPr/>
        </p:nvSpPr>
        <p:spPr bwMode="auto">
          <a:xfrm>
            <a:off x="287337" y="1514900"/>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pPr>
            <a:r>
              <a:rPr lang="pt-BR" altLang="pt-BR" sz="2200" dirty="0" smtClean="0"/>
              <a:t>O modelo </a:t>
            </a:r>
            <a:r>
              <a:rPr lang="pt-BR" altLang="pt-BR" sz="2200" b="1" dirty="0" smtClean="0"/>
              <a:t>CMMI</a:t>
            </a:r>
            <a:r>
              <a:rPr lang="pt-BR" altLang="pt-BR" sz="2200" dirty="0" smtClean="0"/>
              <a:t> como ferramenta no gerenciamento de projetos de Software é o que há de mais completo quando o assunto é qualidade de software. Mas, o que é CMMI?</a:t>
            </a:r>
          </a:p>
          <a:p>
            <a:pPr marL="0" lvl="1" algn="just" eaLnBrk="1" hangingPunct="1">
              <a:lnSpc>
                <a:spcPct val="90000"/>
              </a:lnSpc>
              <a:spcBef>
                <a:spcPts val="500"/>
              </a:spcBef>
            </a:pPr>
            <a:r>
              <a:rPr lang="pt-BR" altLang="pt-BR" sz="2200" dirty="0" smtClean="0"/>
              <a:t>O </a:t>
            </a:r>
            <a:r>
              <a:rPr lang="pt-BR" altLang="pt-BR" sz="2200" b="1" dirty="0" smtClean="0"/>
              <a:t>CMMI</a:t>
            </a:r>
            <a:r>
              <a:rPr lang="pt-BR" altLang="pt-BR" sz="2200" dirty="0" smtClean="0"/>
              <a:t> (</a:t>
            </a:r>
            <a:r>
              <a:rPr lang="pt-BR" altLang="pt-BR" sz="2200" i="1" dirty="0" smtClean="0"/>
              <a:t>Capability Maturity Model Integration</a:t>
            </a:r>
            <a:r>
              <a:rPr lang="pt-BR" altLang="pt-BR" sz="2200" dirty="0" smtClean="0"/>
              <a:t>) é um modelo de referência que contém práticas (Genéricas ou Específicas) necessárias à maturidade em disciplinas específicas (</a:t>
            </a:r>
            <a:r>
              <a:rPr lang="pt-BR" altLang="pt-BR" sz="2200" i="1" dirty="0" smtClean="0"/>
              <a:t>Systems Engineering </a:t>
            </a:r>
            <a:r>
              <a:rPr lang="pt-BR" altLang="pt-BR" sz="2200" dirty="0" smtClean="0"/>
              <a:t>(SE), </a:t>
            </a:r>
            <a:r>
              <a:rPr lang="pt-BR" altLang="pt-BR" sz="2200" i="1" dirty="0" smtClean="0"/>
              <a:t>Software Engineering </a:t>
            </a:r>
            <a:r>
              <a:rPr lang="pt-BR" altLang="pt-BR" sz="2200" dirty="0" smtClean="0"/>
              <a:t>(SE), </a:t>
            </a:r>
            <a:r>
              <a:rPr lang="pt-BR" altLang="pt-BR" sz="2200" i="1" dirty="0" smtClean="0"/>
              <a:t>Integrated Product and Process Development</a:t>
            </a:r>
            <a:r>
              <a:rPr lang="pt-BR" altLang="pt-BR" sz="2200" dirty="0" smtClean="0"/>
              <a:t> (IPPD), </a:t>
            </a:r>
            <a:r>
              <a:rPr lang="pt-BR" altLang="pt-BR" sz="2200" i="1" dirty="0" smtClean="0"/>
              <a:t>Supplier Sourcing </a:t>
            </a:r>
            <a:r>
              <a:rPr lang="pt-BR" altLang="pt-BR" sz="2200" dirty="0" smtClean="0"/>
              <a:t>(SS)). Desenvolvido pelo SEI (</a:t>
            </a:r>
            <a:r>
              <a:rPr lang="pt-BR" altLang="pt-BR" sz="2200" i="1" dirty="0" smtClean="0"/>
              <a:t>Software Engineering Institute</a:t>
            </a:r>
            <a:r>
              <a:rPr lang="pt-BR" altLang="pt-BR" sz="2200" dirty="0" smtClean="0"/>
              <a:t>), o </a:t>
            </a:r>
            <a:r>
              <a:rPr lang="pt-BR" altLang="pt-BR" sz="2200" b="1" dirty="0" smtClean="0"/>
              <a:t>CMMI</a:t>
            </a:r>
            <a:r>
              <a:rPr lang="pt-BR" altLang="pt-BR" sz="2200" dirty="0" smtClean="0"/>
              <a:t> procura estabelecer um modelo único para o processo de melhoria corporativo, integrando diferentes modelos e disciplinas.</a:t>
            </a:r>
            <a:r>
              <a:rPr lang="pt-BR" altLang="pt-BR" sz="2000" dirty="0" smtClean="0"/>
              <a:t>	</a:t>
            </a:r>
          </a:p>
          <a:p>
            <a:pPr marL="0" lvl="1" algn="just" eaLnBrk="1" hangingPunct="1">
              <a:lnSpc>
                <a:spcPct val="90000"/>
              </a:lnSpc>
              <a:spcBef>
                <a:spcPts val="500"/>
              </a:spcBef>
            </a:pPr>
            <a:endParaRPr lang="pt-BR" altLang="pt-BR" sz="2000" dirty="0" smtClean="0"/>
          </a:p>
          <a:p>
            <a:pPr marL="0" lvl="1" algn="just" eaLnBrk="1" hangingPunct="1">
              <a:lnSpc>
                <a:spcPct val="90000"/>
              </a:lnSpc>
              <a:spcBef>
                <a:spcPts val="500"/>
              </a:spcBef>
            </a:pPr>
            <a:r>
              <a:rPr lang="pt-BR" altLang="pt-BR" sz="2000" dirty="0" smtClean="0"/>
              <a:t>Fonte: </a:t>
            </a:r>
            <a:r>
              <a:rPr lang="pt-BR" altLang="pt-BR" dirty="0" smtClean="0"/>
              <a:t>http://www.linhadecodigo.com.br/artigo/1401/cmmi-para-iniciantes.aspx#ixzz4hOWI2s8M</a:t>
            </a:r>
            <a:r>
              <a:rPr lang="en-US" altLang="pt-BR" dirty="0" smtClean="0"/>
              <a:t>.</a:t>
            </a:r>
          </a:p>
          <a:p>
            <a:pPr marL="0" lvl="1" algn="just" eaLnBrk="1" hangingPunct="1">
              <a:lnSpc>
                <a:spcPct val="90000"/>
              </a:lnSpc>
              <a:spcBef>
                <a:spcPts val="500"/>
              </a:spcBef>
            </a:pPr>
            <a:endParaRPr lang="en-US" altLang="pt-BR" sz="2400" dirty="0" smtClean="0"/>
          </a:p>
        </p:txBody>
      </p:sp>
    </p:spTree>
    <p:extLst>
      <p:ext uri="{BB962C8B-B14F-4D97-AF65-F5344CB8AC3E}">
        <p14:creationId xmlns:p14="http://schemas.microsoft.com/office/powerpoint/2010/main" val="92940068"/>
      </p:ext>
    </p:extLst>
  </p:cSld>
  <p:clrMapOvr>
    <a:masterClrMapping/>
  </p:clrMapOvr>
  <p:transition spd="med">
    <p:wedge/>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Desenvolvimento de Produtos com Software Embarcado </a:t>
            </a:r>
            <a:r>
              <a:rPr lang="pt-BR" sz="2800" b="1" kern="0" dirty="0" smtClean="0"/>
              <a:t>(8.3.2.3)</a:t>
            </a:r>
            <a:endParaRPr lang="pt-BR" sz="3600" b="1" kern="0" dirty="0"/>
          </a:p>
        </p:txBody>
      </p:sp>
      <p:pic>
        <p:nvPicPr>
          <p:cNvPr id="93186" name="Picture 2" descr="http://www.linhadecodigo.com.br/artigos/img_artigos/MauroCesarDaSilva/CmmiIniciantes.jpg"/>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771051" y="1555845"/>
            <a:ext cx="7601899" cy="46278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8357826"/>
      </p:ext>
    </p:extLst>
  </p:cSld>
  <p:clrMapOvr>
    <a:masterClrMapping/>
  </p:clrMapOvr>
  <p:transition spd="med">
    <p:wedge/>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Entradas de Projeto do Produto </a:t>
            </a:r>
            <a:r>
              <a:rPr lang="pt-BR" sz="2800" b="1" kern="0" dirty="0" smtClean="0"/>
              <a:t>(8.3.3.1)</a:t>
            </a:r>
            <a:endParaRPr lang="pt-BR" sz="3600" b="1" kern="0" dirty="0"/>
          </a:p>
        </p:txBody>
      </p:sp>
      <p:sp>
        <p:nvSpPr>
          <p:cNvPr id="7171" name="Rectangle 2"/>
          <p:cNvSpPr txBox="1">
            <a:spLocks/>
          </p:cNvSpPr>
          <p:nvPr/>
        </p:nvSpPr>
        <p:spPr bwMode="auto">
          <a:xfrm>
            <a:off x="287337" y="1514900"/>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pPr>
            <a:r>
              <a:rPr lang="pt-BR" altLang="pt-BR" sz="2400" dirty="0" smtClean="0"/>
              <a:t>A organização deve identificar, documentar e analisar criticamente os requisitos de entrada de projeto do produto como um resultado da análise crítica de contrato. Os requisitos de entrada de projeto do produto incluem, mas não se limitam a:</a:t>
            </a:r>
          </a:p>
          <a:p>
            <a:pPr lvl="1" indent="-457200" algn="just" eaLnBrk="1" hangingPunct="1">
              <a:lnSpc>
                <a:spcPct val="90000"/>
              </a:lnSpc>
              <a:spcBef>
                <a:spcPts val="500"/>
              </a:spcBef>
              <a:buFont typeface="+mj-lt"/>
              <a:buAutoNum type="alphaLcParenR"/>
            </a:pPr>
            <a:r>
              <a:rPr lang="pt-BR" altLang="pt-BR" sz="2400" dirty="0" smtClean="0"/>
              <a:t>Especificações do produto, incluindo características especiais;</a:t>
            </a:r>
          </a:p>
          <a:p>
            <a:pPr lvl="1" indent="-457200" algn="just" eaLnBrk="1" hangingPunct="1">
              <a:lnSpc>
                <a:spcPct val="90000"/>
              </a:lnSpc>
              <a:spcBef>
                <a:spcPts val="500"/>
              </a:spcBef>
              <a:buFont typeface="+mj-lt"/>
              <a:buAutoNum type="alphaLcParenR"/>
            </a:pPr>
            <a:r>
              <a:rPr lang="pt-BR" altLang="pt-BR" sz="2400" dirty="0" smtClean="0"/>
              <a:t>Requisitos de limites e interfaces;</a:t>
            </a:r>
          </a:p>
          <a:p>
            <a:pPr lvl="1" indent="-457200" algn="just" eaLnBrk="1" hangingPunct="1">
              <a:lnSpc>
                <a:spcPct val="90000"/>
              </a:lnSpc>
              <a:spcBef>
                <a:spcPts val="500"/>
              </a:spcBef>
              <a:buFont typeface="+mj-lt"/>
              <a:buAutoNum type="alphaLcParenR"/>
            </a:pPr>
            <a:r>
              <a:rPr lang="pt-BR" altLang="pt-BR" sz="2400" dirty="0" smtClean="0"/>
              <a:t>Identificação, rastreabilidade e embalagem;</a:t>
            </a:r>
          </a:p>
          <a:p>
            <a:pPr lvl="1" indent="-457200" algn="just" eaLnBrk="1" hangingPunct="1">
              <a:lnSpc>
                <a:spcPct val="90000"/>
              </a:lnSpc>
              <a:spcBef>
                <a:spcPts val="500"/>
              </a:spcBef>
              <a:buFont typeface="+mj-lt"/>
              <a:buAutoNum type="alphaLcParenR"/>
            </a:pPr>
            <a:r>
              <a:rPr lang="pt-BR" altLang="pt-BR" sz="2400" dirty="0" smtClean="0"/>
              <a:t>Consideração de alternativas de projeto;</a:t>
            </a:r>
          </a:p>
          <a:p>
            <a:pPr lvl="1" indent="-457200" algn="just" eaLnBrk="1" hangingPunct="1">
              <a:lnSpc>
                <a:spcPct val="90000"/>
              </a:lnSpc>
              <a:spcBef>
                <a:spcPts val="500"/>
              </a:spcBef>
              <a:buFont typeface="+mj-lt"/>
              <a:buAutoNum type="alphaLcParenR"/>
            </a:pPr>
            <a:r>
              <a:rPr lang="pt-BR" altLang="pt-BR" sz="2400" dirty="0" smtClean="0"/>
              <a:t>Avaliação de riscos nos requisitos de entrada e a habilidade da organização em mitigar/gerenciar estesriscos, inclindo os vindos da análise de viabilidade;</a:t>
            </a:r>
          </a:p>
        </p:txBody>
      </p:sp>
    </p:spTree>
    <p:extLst>
      <p:ext uri="{BB962C8B-B14F-4D97-AF65-F5344CB8AC3E}">
        <p14:creationId xmlns:p14="http://schemas.microsoft.com/office/powerpoint/2010/main" val="1079292968"/>
      </p:ext>
    </p:extLst>
  </p:cSld>
  <p:clrMapOvr>
    <a:masterClrMapping/>
  </p:clrMapOvr>
  <p:transition spd="med">
    <p:wedge/>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Entradas de Projeto do Produto </a:t>
            </a:r>
            <a:r>
              <a:rPr lang="pt-BR" sz="2800" b="1" kern="0" dirty="0" smtClean="0"/>
              <a:t>(8.3.3.1)</a:t>
            </a:r>
            <a:endParaRPr lang="pt-BR" sz="3600" b="1" kern="0" dirty="0"/>
          </a:p>
        </p:txBody>
      </p:sp>
      <p:sp>
        <p:nvSpPr>
          <p:cNvPr id="7171" name="Rectangle 2"/>
          <p:cNvSpPr txBox="1">
            <a:spLocks/>
          </p:cNvSpPr>
          <p:nvPr/>
        </p:nvSpPr>
        <p:spPr bwMode="auto">
          <a:xfrm>
            <a:off x="287337" y="1514900"/>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pPr>
            <a:r>
              <a:rPr lang="pt-BR" altLang="pt-BR" sz="2200" dirty="0" smtClean="0"/>
              <a:t>Os requisitos de entrada de projeto do produto incluem, mas não se limitam a:</a:t>
            </a:r>
          </a:p>
          <a:p>
            <a:pPr lvl="1" indent="-457200" algn="just" eaLnBrk="1" hangingPunct="1">
              <a:lnSpc>
                <a:spcPct val="90000"/>
              </a:lnSpc>
              <a:spcBef>
                <a:spcPts val="500"/>
              </a:spcBef>
              <a:buFont typeface="+mj-lt"/>
              <a:buAutoNum type="alphaLcParenR" startAt="6"/>
            </a:pPr>
            <a:r>
              <a:rPr lang="pt-BR" altLang="pt-BR" sz="2200" dirty="0" smtClean="0"/>
              <a:t>Metas para a conformidade com os requisitos, incluindo preservação, confiabilidade, durabilidade, facilidade de serviços, saúde, segurança, ambiente, tempo de desenvolvimento e custo;</a:t>
            </a:r>
          </a:p>
          <a:p>
            <a:pPr lvl="1" indent="-457200" algn="just" eaLnBrk="1" hangingPunct="1">
              <a:lnSpc>
                <a:spcPct val="90000"/>
              </a:lnSpc>
              <a:spcBef>
                <a:spcPts val="500"/>
              </a:spcBef>
              <a:buFont typeface="+mj-lt"/>
              <a:buAutoNum type="alphaLcParenR" startAt="6"/>
            </a:pPr>
            <a:r>
              <a:rPr lang="pt-BR" altLang="pt-BR" sz="2200" dirty="0" smtClean="0"/>
              <a:t>Requisitos estatutários e regulamentares aplicáveis do país de destino identificados pelo cliente, se fornecidos;</a:t>
            </a:r>
          </a:p>
          <a:p>
            <a:pPr lvl="1" indent="-457200" algn="just" eaLnBrk="1" hangingPunct="1">
              <a:lnSpc>
                <a:spcPct val="90000"/>
              </a:lnSpc>
              <a:spcBef>
                <a:spcPts val="500"/>
              </a:spcBef>
              <a:buFont typeface="+mj-lt"/>
              <a:buAutoNum type="alphaLcParenR" startAt="6"/>
            </a:pPr>
            <a:r>
              <a:rPr lang="pt-BR" altLang="pt-BR" sz="2200" dirty="0" smtClean="0"/>
              <a:t>Requisitos de software embarcado.</a:t>
            </a:r>
          </a:p>
          <a:p>
            <a:pPr marL="0" lvl="1" algn="just" eaLnBrk="1" hangingPunct="1">
              <a:lnSpc>
                <a:spcPct val="90000"/>
              </a:lnSpc>
              <a:spcBef>
                <a:spcPts val="500"/>
              </a:spcBef>
            </a:pPr>
            <a:r>
              <a:rPr lang="pt-BR" altLang="pt-BR" sz="2200" dirty="0" smtClean="0"/>
              <a:t>A organização deve ter um processo para desdobrar as informações obtidas a partir de projetos anteriores do produto da concorrência (</a:t>
            </a:r>
            <a:r>
              <a:rPr lang="pt-BR" altLang="pt-BR" sz="2200" i="1" dirty="0" smtClean="0"/>
              <a:t>benchmarking</a:t>
            </a:r>
            <a:r>
              <a:rPr lang="pt-BR" altLang="pt-BR" sz="2200" dirty="0" smtClean="0"/>
              <a:t>), realimentação de fornecedor, entrada interna, dados de campo e outras fontes relevantes para projetos atuais e futuros de natureza similar.</a:t>
            </a:r>
            <a:endParaRPr lang="en-US" altLang="pt-BR" sz="2400" dirty="0" smtClean="0"/>
          </a:p>
        </p:txBody>
      </p:sp>
    </p:spTree>
    <p:extLst>
      <p:ext uri="{BB962C8B-B14F-4D97-AF65-F5344CB8AC3E}">
        <p14:creationId xmlns:p14="http://schemas.microsoft.com/office/powerpoint/2010/main" val="2920618121"/>
      </p:ext>
    </p:extLst>
  </p:cSld>
  <p:clrMapOvr>
    <a:masterClrMapping/>
  </p:clrMapOvr>
  <p:transition spd="med">
    <p:wedge/>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Entradas de Projeto do Processo de Manufatura </a:t>
            </a:r>
            <a:r>
              <a:rPr lang="pt-BR" sz="2800" b="1" kern="0" dirty="0" smtClean="0"/>
              <a:t>(8.3.3.2)</a:t>
            </a:r>
            <a:endParaRPr lang="pt-BR" sz="3600" b="1" kern="0" dirty="0"/>
          </a:p>
        </p:txBody>
      </p:sp>
      <p:sp>
        <p:nvSpPr>
          <p:cNvPr id="7171" name="Rectangle 2"/>
          <p:cNvSpPr txBox="1">
            <a:spLocks/>
          </p:cNvSpPr>
          <p:nvPr/>
        </p:nvSpPr>
        <p:spPr bwMode="auto">
          <a:xfrm>
            <a:off x="287337" y="1514900"/>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pPr>
            <a:r>
              <a:rPr lang="pt-BR" altLang="pt-BR" sz="2200" dirty="0" smtClean="0"/>
              <a:t>Deve identificar, documentar e analisar criticamente:</a:t>
            </a:r>
          </a:p>
          <a:p>
            <a:pPr lvl="1" indent="-457200" algn="just" eaLnBrk="1" hangingPunct="1">
              <a:lnSpc>
                <a:spcPct val="90000"/>
              </a:lnSpc>
              <a:spcBef>
                <a:spcPts val="500"/>
              </a:spcBef>
              <a:buAutoNum type="alphaLcParenR"/>
            </a:pPr>
            <a:r>
              <a:rPr lang="pt-BR" altLang="pt-BR" sz="2200" dirty="0" smtClean="0"/>
              <a:t>Dados de saída de projeto do produto, incluindo características especiais;</a:t>
            </a:r>
          </a:p>
          <a:p>
            <a:pPr lvl="1" indent="-457200" algn="just" eaLnBrk="1" hangingPunct="1">
              <a:lnSpc>
                <a:spcPct val="90000"/>
              </a:lnSpc>
              <a:spcBef>
                <a:spcPts val="500"/>
              </a:spcBef>
              <a:buAutoNum type="alphaLcParenR"/>
            </a:pPr>
            <a:r>
              <a:rPr lang="pt-BR" altLang="pt-BR" sz="2200" dirty="0" smtClean="0"/>
              <a:t>Metas para a produtividae, capacidade de processo, tempo e custo;</a:t>
            </a:r>
          </a:p>
          <a:p>
            <a:pPr lvl="1" indent="-457200" algn="just" eaLnBrk="1" hangingPunct="1">
              <a:lnSpc>
                <a:spcPct val="90000"/>
              </a:lnSpc>
              <a:spcBef>
                <a:spcPts val="500"/>
              </a:spcBef>
              <a:buAutoNum type="alphaLcParenR"/>
            </a:pPr>
            <a:r>
              <a:rPr lang="pt-BR" altLang="pt-BR" sz="2200" dirty="0" smtClean="0"/>
              <a:t>Tecnologias alternativas de manufatura;</a:t>
            </a:r>
          </a:p>
          <a:p>
            <a:pPr lvl="1" indent="-457200" algn="just" eaLnBrk="1" hangingPunct="1">
              <a:lnSpc>
                <a:spcPct val="90000"/>
              </a:lnSpc>
              <a:spcBef>
                <a:spcPts val="500"/>
              </a:spcBef>
              <a:buAutoNum type="alphaLcParenR"/>
            </a:pPr>
            <a:r>
              <a:rPr lang="pt-BR" altLang="pt-BR" sz="2200" dirty="0" smtClean="0"/>
              <a:t>Requisitos de cliente, se houver;</a:t>
            </a:r>
          </a:p>
          <a:p>
            <a:pPr lvl="1" indent="-457200" algn="just" eaLnBrk="1" hangingPunct="1">
              <a:lnSpc>
                <a:spcPct val="90000"/>
              </a:lnSpc>
              <a:spcBef>
                <a:spcPts val="500"/>
              </a:spcBef>
              <a:buAutoNum type="alphaLcParenR"/>
            </a:pPr>
            <a:r>
              <a:rPr lang="pt-BR" altLang="pt-BR" sz="2200" dirty="0" smtClean="0"/>
              <a:t>Experiência de desenvolvimentos anteriores;</a:t>
            </a:r>
          </a:p>
          <a:p>
            <a:pPr lvl="1" indent="-457200" algn="just" eaLnBrk="1" hangingPunct="1">
              <a:lnSpc>
                <a:spcPct val="90000"/>
              </a:lnSpc>
              <a:spcBef>
                <a:spcPts val="500"/>
              </a:spcBef>
              <a:buAutoNum type="alphaLcParenR"/>
            </a:pPr>
            <a:r>
              <a:rPr lang="pt-BR" altLang="pt-BR" sz="2200" dirty="0" smtClean="0"/>
              <a:t>Novos materiais;</a:t>
            </a:r>
          </a:p>
          <a:p>
            <a:pPr lvl="1" indent="-457200" algn="just" eaLnBrk="1" hangingPunct="1">
              <a:lnSpc>
                <a:spcPct val="90000"/>
              </a:lnSpc>
              <a:spcBef>
                <a:spcPts val="500"/>
              </a:spcBef>
              <a:buAutoNum type="alphaLcParenR"/>
            </a:pPr>
            <a:r>
              <a:rPr lang="pt-BR" altLang="pt-BR" sz="2200" dirty="0" smtClean="0"/>
              <a:t>Requisitos ergonômicos e de manuseio do produto, e</a:t>
            </a:r>
          </a:p>
          <a:p>
            <a:pPr lvl="1" indent="-457200" algn="just" eaLnBrk="1" hangingPunct="1">
              <a:lnSpc>
                <a:spcPct val="90000"/>
              </a:lnSpc>
              <a:spcBef>
                <a:spcPts val="500"/>
              </a:spcBef>
              <a:buAutoNum type="alphaLcParenR"/>
            </a:pPr>
            <a:r>
              <a:rPr lang="pt-BR" altLang="pt-BR" sz="2200" dirty="0" smtClean="0"/>
              <a:t>Projeto para manufatura (DFM) e projeto para montagem (DFA).</a:t>
            </a:r>
            <a:endParaRPr lang="en-US" altLang="pt-BR" sz="2400" dirty="0"/>
          </a:p>
          <a:p>
            <a:pPr marL="0" lvl="1" algn="just" eaLnBrk="1" hangingPunct="1">
              <a:lnSpc>
                <a:spcPct val="90000"/>
              </a:lnSpc>
              <a:spcBef>
                <a:spcPts val="500"/>
              </a:spcBef>
            </a:pPr>
            <a:r>
              <a:rPr lang="en-US" altLang="pt-BR" sz="2400" dirty="0" err="1" smtClean="0"/>
              <a:t>Deve</a:t>
            </a:r>
            <a:r>
              <a:rPr lang="en-US" altLang="pt-BR" sz="2400" dirty="0" smtClean="0"/>
              <a:t> </a:t>
            </a:r>
            <a:r>
              <a:rPr lang="en-US" altLang="pt-BR" sz="2400" dirty="0" err="1" smtClean="0"/>
              <a:t>incluir</a:t>
            </a:r>
            <a:r>
              <a:rPr lang="en-US" altLang="pt-BR" sz="2400" dirty="0" smtClean="0"/>
              <a:t> </a:t>
            </a:r>
            <a:r>
              <a:rPr lang="en-US" altLang="pt-BR" sz="2400" dirty="0" err="1" smtClean="0"/>
              <a:t>métodos</a:t>
            </a:r>
            <a:r>
              <a:rPr lang="en-US" altLang="pt-BR" sz="2400" dirty="0" smtClean="0"/>
              <a:t> à </a:t>
            </a:r>
            <a:r>
              <a:rPr lang="en-US" altLang="pt-BR" sz="2400" dirty="0" err="1" smtClean="0"/>
              <a:t>prova</a:t>
            </a:r>
            <a:r>
              <a:rPr lang="en-US" altLang="pt-BR" sz="2400" dirty="0" smtClean="0"/>
              <a:t> de </a:t>
            </a:r>
            <a:r>
              <a:rPr lang="en-US" altLang="pt-BR" sz="2400" dirty="0" err="1" smtClean="0"/>
              <a:t>erro</a:t>
            </a:r>
            <a:r>
              <a:rPr lang="en-US" altLang="pt-BR" sz="2400" dirty="0" smtClean="0"/>
              <a:t> </a:t>
            </a:r>
            <a:r>
              <a:rPr lang="en-US" altLang="pt-BR" sz="2400" dirty="0" err="1" smtClean="0"/>
              <a:t>em</a:t>
            </a:r>
            <a:r>
              <a:rPr lang="en-US" altLang="pt-BR" sz="2400" dirty="0" smtClean="0"/>
              <a:t> </a:t>
            </a:r>
            <a:r>
              <a:rPr lang="en-US" altLang="pt-BR" sz="2400" dirty="0" err="1" smtClean="0"/>
              <a:t>grau</a:t>
            </a:r>
            <a:r>
              <a:rPr lang="en-US" altLang="pt-BR" sz="2400" dirty="0" smtClean="0"/>
              <a:t> </a:t>
            </a:r>
            <a:r>
              <a:rPr lang="en-US" altLang="pt-BR" sz="2400" dirty="0" err="1" smtClean="0"/>
              <a:t>apropriado</a:t>
            </a:r>
            <a:r>
              <a:rPr lang="en-US" altLang="pt-BR" sz="2400" dirty="0" smtClean="0"/>
              <a:t>.</a:t>
            </a:r>
            <a:endParaRPr lang="pt-BR" altLang="pt-BR" sz="2200" dirty="0" smtClean="0"/>
          </a:p>
        </p:txBody>
      </p:sp>
    </p:spTree>
    <p:extLst>
      <p:ext uri="{BB962C8B-B14F-4D97-AF65-F5344CB8AC3E}">
        <p14:creationId xmlns:p14="http://schemas.microsoft.com/office/powerpoint/2010/main" val="991849763"/>
      </p:ext>
    </p:extLst>
  </p:cSld>
  <p:clrMapOvr>
    <a:masterClrMapping/>
  </p:clrMapOvr>
  <p:transition spd="med">
    <p:wedge/>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Características Especiais </a:t>
            </a:r>
            <a:r>
              <a:rPr lang="pt-BR" sz="2800" b="1" kern="0" dirty="0" smtClean="0"/>
              <a:t>(8.3.3.3)</a:t>
            </a:r>
            <a:endParaRPr lang="pt-BR" sz="3600" b="1" kern="0" dirty="0"/>
          </a:p>
        </p:txBody>
      </p:sp>
      <p:sp>
        <p:nvSpPr>
          <p:cNvPr id="7171" name="Rectangle 2"/>
          <p:cNvSpPr txBox="1">
            <a:spLocks/>
          </p:cNvSpPr>
          <p:nvPr/>
        </p:nvSpPr>
        <p:spPr bwMode="auto">
          <a:xfrm>
            <a:off x="287337" y="1514900"/>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pPr>
            <a:r>
              <a:rPr lang="pt-BR" altLang="pt-BR" sz="2200" dirty="0" smtClean="0"/>
              <a:t>Abordagem multidisciplinar para estabelecer, documentar e implementar processo(s) para identificar características especiais determinadas pelo cliente e pela análise de risco, incluindo:</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Documentação de todas as CEs nos desenhos, FMEAs, Planos de controle, ITs padronizadas, etc.</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Desenvolvimento de estratégias de controle e monitoramento de CEs;</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Aprovações especificadas pelo cliente, quando requeridas;</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Conformidade com as definições e símbolos especificados pelo cliente, ou símbolos e notações equivalentes da organização, conforme definido em uma tabela de conversão de símbolos. Essa tabela deve ser submetida ao cliente, se requerida.</a:t>
            </a:r>
          </a:p>
        </p:txBody>
      </p:sp>
    </p:spTree>
    <p:extLst>
      <p:ext uri="{BB962C8B-B14F-4D97-AF65-F5344CB8AC3E}">
        <p14:creationId xmlns:p14="http://schemas.microsoft.com/office/powerpoint/2010/main" val="4083522476"/>
      </p:ext>
    </p:extLst>
  </p:cSld>
  <p:clrMapOvr>
    <a:masterClrMapping/>
  </p:clrMapOvr>
  <p:transition spd="med">
    <p:wedge/>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Monitoramento P&amp;D </a:t>
            </a:r>
            <a:r>
              <a:rPr lang="pt-BR" sz="2800" b="1" kern="0" dirty="0" smtClean="0"/>
              <a:t>(8.3.4.1)</a:t>
            </a:r>
            <a:endParaRPr lang="pt-BR" sz="3600" b="1" kern="0" dirty="0"/>
          </a:p>
        </p:txBody>
      </p:sp>
      <p:sp>
        <p:nvSpPr>
          <p:cNvPr id="7171" name="Rectangle 2"/>
          <p:cNvSpPr txBox="1">
            <a:spLocks/>
          </p:cNvSpPr>
          <p:nvPr/>
        </p:nvSpPr>
        <p:spPr bwMode="auto">
          <a:xfrm>
            <a:off x="287337" y="1514900"/>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pPr>
            <a:r>
              <a:rPr lang="pt-BR" altLang="pt-BR" sz="2400" dirty="0" smtClean="0"/>
              <a:t>Medições em estágios especificados durante P&amp;D de produtos e processos devem ser definidas, analisadas e relatadas com resultados resumidos, como uma entrada para a análise crítica da direção.</a:t>
            </a:r>
          </a:p>
          <a:p>
            <a:pPr marL="0" lvl="1" algn="just" eaLnBrk="1" hangingPunct="1">
              <a:lnSpc>
                <a:spcPct val="90000"/>
              </a:lnSpc>
              <a:spcBef>
                <a:spcPts val="500"/>
              </a:spcBef>
            </a:pPr>
            <a:r>
              <a:rPr lang="pt-BR" altLang="pt-BR" sz="2400" dirty="0" smtClean="0"/>
              <a:t>Quando requerido pelo cliente, as atividades de medição do desenvolvimento do produto e do processo devem ser relatadas ao cliente em estágios especificados, ou acordados, pelo cliente.</a:t>
            </a:r>
          </a:p>
          <a:p>
            <a:pPr marL="0" lvl="1" algn="just" eaLnBrk="1" hangingPunct="1">
              <a:lnSpc>
                <a:spcPct val="90000"/>
              </a:lnSpc>
              <a:spcBef>
                <a:spcPts val="500"/>
              </a:spcBef>
            </a:pPr>
            <a:r>
              <a:rPr lang="pt-BR" altLang="pt-BR" sz="2400" dirty="0" smtClean="0"/>
              <a:t>Podem incluir riscos da qualidade, custos, prazos, caminhos críticos e outras mediçoes. </a:t>
            </a:r>
          </a:p>
        </p:txBody>
      </p:sp>
    </p:spTree>
    <p:extLst>
      <p:ext uri="{BB962C8B-B14F-4D97-AF65-F5344CB8AC3E}">
        <p14:creationId xmlns:p14="http://schemas.microsoft.com/office/powerpoint/2010/main" val="499890792"/>
      </p:ext>
    </p:extLst>
  </p:cSld>
  <p:clrMapOvr>
    <a:masterClrMapping/>
  </p:clrMapOvr>
  <p:transition spd="med">
    <p:wedge/>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Validação P&amp;D </a:t>
            </a:r>
            <a:r>
              <a:rPr lang="pt-BR" sz="2800" b="1" kern="0" dirty="0" smtClean="0"/>
              <a:t>(8.3.4.2)</a:t>
            </a:r>
            <a:endParaRPr lang="pt-BR" sz="3600" b="1" kern="0" dirty="0"/>
          </a:p>
        </p:txBody>
      </p:sp>
      <p:sp>
        <p:nvSpPr>
          <p:cNvPr id="7171" name="Rectangle 2"/>
          <p:cNvSpPr txBox="1">
            <a:spLocks/>
          </p:cNvSpPr>
          <p:nvPr/>
        </p:nvSpPr>
        <p:spPr bwMode="auto">
          <a:xfrm>
            <a:off x="287337" y="1514900"/>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pPr>
            <a:r>
              <a:rPr lang="pt-BR" altLang="pt-BR" sz="2400" dirty="0" smtClean="0"/>
              <a:t>Validação deve ser realizada em conformidade com os requisitos do cliente, incluindo quaisquer normas regulamentares emitidas pela indústria ou por agências governamentais.</a:t>
            </a:r>
          </a:p>
          <a:p>
            <a:pPr marL="0" lvl="1" algn="just" eaLnBrk="1" hangingPunct="1">
              <a:lnSpc>
                <a:spcPct val="90000"/>
              </a:lnSpc>
              <a:spcBef>
                <a:spcPts val="500"/>
              </a:spcBef>
            </a:pPr>
            <a:r>
              <a:rPr lang="pt-BR" altLang="pt-BR" sz="2400" dirty="0" smtClean="0"/>
              <a:t>O período da validação do P&amp;D deve ser planejado em alinhamento com o período especificado pelo cliente, conforme aplicável.</a:t>
            </a:r>
          </a:p>
          <a:p>
            <a:pPr marL="0" lvl="1" algn="just" eaLnBrk="1" hangingPunct="1">
              <a:lnSpc>
                <a:spcPct val="90000"/>
              </a:lnSpc>
              <a:spcBef>
                <a:spcPts val="500"/>
              </a:spcBef>
            </a:pPr>
            <a:endParaRPr lang="pt-BR" altLang="pt-BR" sz="2400" dirty="0"/>
          </a:p>
          <a:p>
            <a:pPr marL="0" lvl="1" algn="just" eaLnBrk="1" hangingPunct="1">
              <a:lnSpc>
                <a:spcPct val="90000"/>
              </a:lnSpc>
              <a:spcBef>
                <a:spcPts val="500"/>
              </a:spcBef>
            </a:pPr>
            <a:r>
              <a:rPr lang="pt-BR" altLang="pt-BR" sz="2400" dirty="0" smtClean="0"/>
              <a:t>Quando contratualmente acordado com o cliente, esta deve incluir a avaliação da interação do produto da organizaçao, incluindo o software embarcado, dentro do sistema do produto do cliente final.</a:t>
            </a:r>
          </a:p>
        </p:txBody>
      </p:sp>
    </p:spTree>
    <p:extLst>
      <p:ext uri="{BB962C8B-B14F-4D97-AF65-F5344CB8AC3E}">
        <p14:creationId xmlns:p14="http://schemas.microsoft.com/office/powerpoint/2010/main" val="4175221349"/>
      </p:ext>
    </p:extLst>
  </p:cSld>
  <p:clrMapOvr>
    <a:masterClrMapping/>
  </p:clrMapOvr>
  <p:transition spd="med">
    <p:wedge/>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Programa de Protótipo </a:t>
            </a:r>
            <a:r>
              <a:rPr lang="pt-BR" sz="2800" b="1" kern="0" dirty="0" smtClean="0"/>
              <a:t>(8.3.4.3)</a:t>
            </a:r>
            <a:endParaRPr lang="pt-BR" sz="3600" b="1" kern="0" dirty="0"/>
          </a:p>
        </p:txBody>
      </p:sp>
      <p:sp>
        <p:nvSpPr>
          <p:cNvPr id="7171" name="Rectangle 2"/>
          <p:cNvSpPr txBox="1">
            <a:spLocks/>
          </p:cNvSpPr>
          <p:nvPr/>
        </p:nvSpPr>
        <p:spPr bwMode="auto">
          <a:xfrm>
            <a:off x="287337" y="1514900"/>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pPr>
            <a:r>
              <a:rPr lang="pt-BR" altLang="pt-BR" sz="2400" dirty="0" smtClean="0"/>
              <a:t>Quando requerido pelo cliente, a organização deve ter um programa de protótipo e um plano de controle.</a:t>
            </a:r>
          </a:p>
          <a:p>
            <a:pPr marL="0" lvl="1" algn="just" eaLnBrk="1" hangingPunct="1">
              <a:lnSpc>
                <a:spcPct val="90000"/>
              </a:lnSpc>
              <a:spcBef>
                <a:spcPts val="500"/>
              </a:spcBef>
            </a:pPr>
            <a:r>
              <a:rPr lang="pt-BR" altLang="pt-BR" sz="2400" dirty="0" smtClean="0"/>
              <a:t>Utilizar, sempre que possível, os mesmos fornecedores, ferramental e processos de manufatura que serão usados na produção.</a:t>
            </a:r>
          </a:p>
          <a:p>
            <a:pPr marL="0" lvl="1" algn="just" eaLnBrk="1" hangingPunct="1">
              <a:lnSpc>
                <a:spcPct val="90000"/>
              </a:lnSpc>
              <a:spcBef>
                <a:spcPts val="500"/>
              </a:spcBef>
            </a:pPr>
            <a:endParaRPr lang="pt-BR" altLang="pt-BR" sz="2400" dirty="0"/>
          </a:p>
          <a:p>
            <a:pPr marL="0" lvl="1" algn="just" eaLnBrk="1" hangingPunct="1">
              <a:lnSpc>
                <a:spcPct val="90000"/>
              </a:lnSpc>
              <a:spcBef>
                <a:spcPts val="500"/>
              </a:spcBef>
            </a:pPr>
            <a:r>
              <a:rPr lang="pt-BR" altLang="pt-BR" sz="2400" dirty="0" smtClean="0"/>
              <a:t>Todas as atividades de testes de desempenho devem ser monitoradas para serem concluídas no prazo e em conformidade aos requisitos.</a:t>
            </a:r>
          </a:p>
        </p:txBody>
      </p:sp>
      <p:pic>
        <p:nvPicPr>
          <p:cNvPr id="96258" name="Picture 2" descr="Resultado de imagem para protótip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71630" y="4866522"/>
            <a:ext cx="3800737" cy="17407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5020546"/>
      </p:ext>
    </p:extLst>
  </p:cSld>
  <p:clrMapOvr>
    <a:masterClrMapping/>
  </p:clrMapOvr>
  <p:transition spd="med">
    <p:wedge/>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Processo de Aprovação do Produto </a:t>
            </a:r>
            <a:r>
              <a:rPr lang="pt-BR" sz="2800" b="1" kern="0" dirty="0" smtClean="0"/>
              <a:t>(8.3.4.4)</a:t>
            </a:r>
            <a:endParaRPr lang="pt-BR" sz="3600" b="1" kern="0" dirty="0"/>
          </a:p>
        </p:txBody>
      </p:sp>
      <p:sp>
        <p:nvSpPr>
          <p:cNvPr id="7171" name="Rectangle 2"/>
          <p:cNvSpPr txBox="1">
            <a:spLocks/>
          </p:cNvSpPr>
          <p:nvPr/>
        </p:nvSpPr>
        <p:spPr bwMode="auto">
          <a:xfrm>
            <a:off x="287337" y="1514900"/>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pPr>
            <a:r>
              <a:rPr lang="pt-BR" altLang="pt-BR" sz="2400" dirty="0" smtClean="0"/>
              <a:t>Deve ter um processo de aprovação do produto e da manufatura em conformidade com os requisitos do cliente.</a:t>
            </a:r>
          </a:p>
          <a:p>
            <a:pPr marL="0" lvl="1" algn="just" eaLnBrk="1" hangingPunct="1">
              <a:lnSpc>
                <a:spcPct val="90000"/>
              </a:lnSpc>
              <a:spcBef>
                <a:spcPts val="500"/>
              </a:spcBef>
            </a:pPr>
            <a:endParaRPr lang="pt-BR" altLang="pt-BR" sz="2400" dirty="0"/>
          </a:p>
          <a:p>
            <a:pPr marL="0" lvl="1" algn="just" eaLnBrk="1" hangingPunct="1">
              <a:lnSpc>
                <a:spcPct val="90000"/>
              </a:lnSpc>
              <a:spcBef>
                <a:spcPts val="500"/>
              </a:spcBef>
            </a:pPr>
            <a:r>
              <a:rPr lang="pt-BR" altLang="pt-BR" sz="2400" dirty="0" smtClean="0"/>
              <a:t>A organização deve aprovar produtos e serviços providos externamente de acordo com a ISO 9001, Seção 8.4.3, antes da submissão da aprovação de sua peça para o cliente.</a:t>
            </a:r>
          </a:p>
          <a:p>
            <a:pPr marL="0" lvl="1" algn="just" eaLnBrk="1" hangingPunct="1">
              <a:lnSpc>
                <a:spcPct val="90000"/>
              </a:lnSpc>
              <a:spcBef>
                <a:spcPts val="500"/>
              </a:spcBef>
            </a:pPr>
            <a:endParaRPr lang="pt-BR" altLang="pt-BR" sz="2400" dirty="0"/>
          </a:p>
          <a:p>
            <a:pPr marL="0" lvl="1" algn="just" eaLnBrk="1" hangingPunct="1">
              <a:lnSpc>
                <a:spcPct val="90000"/>
              </a:lnSpc>
              <a:spcBef>
                <a:spcPts val="500"/>
              </a:spcBef>
            </a:pPr>
            <a:r>
              <a:rPr lang="pt-BR" altLang="pt-BR" sz="2400" dirty="0" smtClean="0"/>
              <a:t>A organização deve obter uma aprovação do produto documentada antes da expedição, se requerido pelo cliente. Deve ser retido registro de tal aprovação.</a:t>
            </a:r>
          </a:p>
        </p:txBody>
      </p:sp>
    </p:spTree>
    <p:extLst>
      <p:ext uri="{BB962C8B-B14F-4D97-AF65-F5344CB8AC3E}">
        <p14:creationId xmlns:p14="http://schemas.microsoft.com/office/powerpoint/2010/main" val="654470333"/>
      </p:ext>
    </p:extLst>
  </p:cSld>
  <p:clrMapOvr>
    <a:masterClrMapping/>
  </p:clrMapOvr>
  <p:transition spd="med">
    <p:wedge/>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Saídas de P&amp;D do Produto – Suplemento </a:t>
            </a:r>
            <a:r>
              <a:rPr lang="pt-BR" sz="2800" b="1" kern="0" dirty="0" smtClean="0"/>
              <a:t>(8.3.5.1)</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lvl="1" indent="-457200" algn="just" eaLnBrk="1" hangingPunct="1">
              <a:lnSpc>
                <a:spcPct val="90000"/>
              </a:lnSpc>
              <a:spcBef>
                <a:spcPts val="500"/>
              </a:spcBef>
              <a:buAutoNum type="alphaLcParenR"/>
            </a:pPr>
            <a:r>
              <a:rPr lang="pt-BR" altLang="pt-BR" sz="2200" dirty="0" smtClean="0"/>
              <a:t>Análise de risco do projeto (FMEA);</a:t>
            </a:r>
          </a:p>
          <a:p>
            <a:pPr lvl="1" indent="-457200" algn="just" eaLnBrk="1" hangingPunct="1">
              <a:lnSpc>
                <a:spcPct val="90000"/>
              </a:lnSpc>
              <a:spcBef>
                <a:spcPts val="500"/>
              </a:spcBef>
              <a:buAutoNum type="alphaLcParenR"/>
            </a:pPr>
            <a:r>
              <a:rPr lang="pt-BR" altLang="pt-BR" sz="2200" dirty="0" smtClean="0"/>
              <a:t>Resultados dos estudos de confiabilidade;</a:t>
            </a:r>
          </a:p>
          <a:p>
            <a:pPr lvl="1" indent="-457200" algn="just" eaLnBrk="1" hangingPunct="1">
              <a:lnSpc>
                <a:spcPct val="90000"/>
              </a:lnSpc>
              <a:spcBef>
                <a:spcPts val="500"/>
              </a:spcBef>
              <a:buAutoNum type="alphaLcParenR"/>
            </a:pPr>
            <a:r>
              <a:rPr lang="pt-BR" altLang="pt-BR" sz="2200" dirty="0" smtClean="0"/>
              <a:t>Características especiais do produto;</a:t>
            </a:r>
          </a:p>
          <a:p>
            <a:pPr lvl="1" indent="-457200" algn="just" eaLnBrk="1" hangingPunct="1">
              <a:lnSpc>
                <a:spcPct val="90000"/>
              </a:lnSpc>
              <a:spcBef>
                <a:spcPts val="500"/>
              </a:spcBef>
              <a:buAutoNum type="alphaLcParenR"/>
            </a:pPr>
            <a:r>
              <a:rPr lang="pt-BR" altLang="pt-BR" sz="2200" dirty="0" smtClean="0"/>
              <a:t>Resultados da prova de erro do projeto do produto, como DFSS, DFMA e FTA;</a:t>
            </a:r>
          </a:p>
          <a:p>
            <a:pPr lvl="1" indent="-457200" algn="just" eaLnBrk="1" hangingPunct="1">
              <a:lnSpc>
                <a:spcPct val="90000"/>
              </a:lnSpc>
              <a:spcBef>
                <a:spcPts val="500"/>
              </a:spcBef>
              <a:buAutoNum type="alphaLcParenR"/>
            </a:pPr>
            <a:r>
              <a:rPr lang="pt-BR" altLang="pt-BR" sz="2200" dirty="0" smtClean="0"/>
              <a:t>Definição de produtos, incluindo modelos 3D, pacotes de dados técnicos, informações para manufatura do produto e GD&amp;T (dimensionamento e tolerância geométrica);</a:t>
            </a:r>
          </a:p>
          <a:p>
            <a:pPr lvl="1" indent="-457200" algn="just" eaLnBrk="1" hangingPunct="1">
              <a:lnSpc>
                <a:spcPct val="90000"/>
              </a:lnSpc>
              <a:spcBef>
                <a:spcPts val="500"/>
              </a:spcBef>
              <a:buAutoNum type="alphaLcParenR"/>
            </a:pPr>
            <a:r>
              <a:rPr lang="pt-BR" altLang="pt-BR" sz="2200" dirty="0" smtClean="0"/>
              <a:t>Desenhos 2D, informações de manufatura do produto e GD&amp;T;</a:t>
            </a:r>
          </a:p>
          <a:p>
            <a:pPr lvl="1" indent="-457200" algn="just" eaLnBrk="1" hangingPunct="1">
              <a:lnSpc>
                <a:spcPct val="90000"/>
              </a:lnSpc>
              <a:spcBef>
                <a:spcPts val="500"/>
              </a:spcBef>
              <a:buAutoNum type="alphaLcParenR"/>
            </a:pPr>
            <a:r>
              <a:rPr lang="pt-BR" altLang="pt-BR" sz="2200" dirty="0" smtClean="0"/>
              <a:t>Resultados das análises críticas do projeto do produto;</a:t>
            </a:r>
          </a:p>
          <a:p>
            <a:pPr lvl="1" indent="-457200" algn="just" eaLnBrk="1" hangingPunct="1">
              <a:lnSpc>
                <a:spcPct val="90000"/>
              </a:lnSpc>
              <a:spcBef>
                <a:spcPts val="500"/>
              </a:spcBef>
              <a:buAutoNum type="alphaLcParenR"/>
            </a:pPr>
            <a:r>
              <a:rPr lang="pt-BR" altLang="pt-BR" sz="2200" dirty="0" smtClean="0"/>
              <a:t>Diretrizes para diagnóstico do serviço e as instruções de reparo para facilitar o serviço;</a:t>
            </a:r>
          </a:p>
          <a:p>
            <a:pPr lvl="1" indent="-457200" algn="just" eaLnBrk="1" hangingPunct="1">
              <a:lnSpc>
                <a:spcPct val="90000"/>
              </a:lnSpc>
              <a:spcBef>
                <a:spcPts val="500"/>
              </a:spcBef>
              <a:buAutoNum type="alphaLcParenR"/>
            </a:pPr>
            <a:r>
              <a:rPr lang="pt-BR" altLang="pt-BR" sz="2200" dirty="0" smtClean="0"/>
              <a:t>Requisitos de peças para serviço.</a:t>
            </a:r>
          </a:p>
          <a:p>
            <a:pPr lvl="1" indent="-457200" algn="just" eaLnBrk="1" hangingPunct="1">
              <a:lnSpc>
                <a:spcPct val="90000"/>
              </a:lnSpc>
              <a:spcBef>
                <a:spcPts val="500"/>
              </a:spcBef>
              <a:buAutoNum type="alphaLcParenR"/>
            </a:pPr>
            <a:r>
              <a:rPr lang="pt-BR" altLang="pt-BR" sz="2200" dirty="0" smtClean="0"/>
              <a:t>Requisitos de embalagem e rotulagem para expedição.</a:t>
            </a:r>
          </a:p>
        </p:txBody>
      </p:sp>
    </p:spTree>
    <p:extLst>
      <p:ext uri="{BB962C8B-B14F-4D97-AF65-F5344CB8AC3E}">
        <p14:creationId xmlns:p14="http://schemas.microsoft.com/office/powerpoint/2010/main" val="195266316"/>
      </p:ext>
    </p:extLst>
  </p:cSld>
  <p:clrMapOvr>
    <a:masterClrMapping/>
  </p:clrMapOvr>
  <p:transition spd="med">
    <p:wedge/>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Saídas de P&amp;D do Processode Manufatura </a:t>
            </a:r>
            <a:r>
              <a:rPr lang="pt-BR" sz="2800" b="1" kern="0" dirty="0" smtClean="0"/>
              <a:t>(8.3.5.2)</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lvl="1" indent="-457200" algn="just" eaLnBrk="1" hangingPunct="1">
              <a:lnSpc>
                <a:spcPct val="90000"/>
              </a:lnSpc>
              <a:spcBef>
                <a:spcPts val="500"/>
              </a:spcBef>
              <a:buAutoNum type="alphaLcParenR"/>
            </a:pPr>
            <a:r>
              <a:rPr lang="pt-BR" altLang="pt-BR" sz="2200" dirty="0" smtClean="0"/>
              <a:t>Especificações e desenhos;</a:t>
            </a:r>
          </a:p>
          <a:p>
            <a:pPr lvl="1" indent="-457200" algn="just" eaLnBrk="1" hangingPunct="1">
              <a:lnSpc>
                <a:spcPct val="90000"/>
              </a:lnSpc>
              <a:spcBef>
                <a:spcPts val="500"/>
              </a:spcBef>
              <a:buAutoNum type="alphaLcParenR"/>
            </a:pPr>
            <a:r>
              <a:rPr lang="pt-BR" altLang="pt-BR" sz="2200" dirty="0" smtClean="0"/>
              <a:t>Características especiais para o produto e processo;</a:t>
            </a:r>
          </a:p>
          <a:p>
            <a:pPr lvl="1" indent="-457200" algn="just" eaLnBrk="1" hangingPunct="1">
              <a:lnSpc>
                <a:spcPct val="90000"/>
              </a:lnSpc>
              <a:spcBef>
                <a:spcPts val="500"/>
              </a:spcBef>
              <a:buAutoNum type="alphaLcParenR"/>
            </a:pPr>
            <a:r>
              <a:rPr lang="pt-BR" altLang="pt-BR" sz="2200" dirty="0" smtClean="0"/>
              <a:t>Identificação das variáveis de entrada do processo que impactam as características;</a:t>
            </a:r>
          </a:p>
          <a:p>
            <a:pPr lvl="1" indent="-457200" algn="just" eaLnBrk="1" hangingPunct="1">
              <a:lnSpc>
                <a:spcPct val="90000"/>
              </a:lnSpc>
              <a:spcBef>
                <a:spcPts val="500"/>
              </a:spcBef>
              <a:buAutoNum type="alphaLcParenR"/>
            </a:pPr>
            <a:r>
              <a:rPr lang="pt-BR" altLang="pt-BR" sz="2200" dirty="0" smtClean="0"/>
              <a:t>Ferramental e equipamentos para produção e controle, incluindo estudos de capacidade de equipamento(s) e processo(s);</a:t>
            </a:r>
          </a:p>
          <a:p>
            <a:pPr lvl="1" indent="-457200" algn="just" eaLnBrk="1" hangingPunct="1">
              <a:lnSpc>
                <a:spcPct val="90000"/>
              </a:lnSpc>
              <a:spcBef>
                <a:spcPts val="500"/>
              </a:spcBef>
              <a:buAutoNum type="alphaLcParenR"/>
            </a:pPr>
            <a:r>
              <a:rPr lang="pt-BR" altLang="pt-BR" sz="2200" dirty="0" smtClean="0"/>
              <a:t>Fluxograma do processo de manufatura/layout, incluindo a ligação com o produto, o processo e o ferramental;</a:t>
            </a:r>
          </a:p>
          <a:p>
            <a:pPr lvl="1" indent="-457200" algn="just" eaLnBrk="1" hangingPunct="1">
              <a:lnSpc>
                <a:spcPct val="90000"/>
              </a:lnSpc>
              <a:spcBef>
                <a:spcPts val="500"/>
              </a:spcBef>
              <a:buAutoNum type="alphaLcParenR"/>
            </a:pPr>
            <a:r>
              <a:rPr lang="pt-BR" altLang="pt-BR" sz="2200" dirty="0" smtClean="0"/>
              <a:t>Análise da capacidade;</a:t>
            </a:r>
          </a:p>
          <a:p>
            <a:pPr lvl="1" indent="-457200" algn="just" eaLnBrk="1" hangingPunct="1">
              <a:lnSpc>
                <a:spcPct val="90000"/>
              </a:lnSpc>
              <a:spcBef>
                <a:spcPts val="500"/>
              </a:spcBef>
              <a:buAutoNum type="alphaLcParenR"/>
            </a:pPr>
            <a:r>
              <a:rPr lang="pt-BR" altLang="pt-BR" sz="2200" dirty="0" smtClean="0"/>
              <a:t>PFMEA;</a:t>
            </a:r>
          </a:p>
          <a:p>
            <a:pPr lvl="1" indent="-457200" algn="just" eaLnBrk="1" hangingPunct="1">
              <a:lnSpc>
                <a:spcPct val="90000"/>
              </a:lnSpc>
              <a:spcBef>
                <a:spcPts val="500"/>
              </a:spcBef>
              <a:buAutoNum type="alphaLcParenR"/>
            </a:pPr>
            <a:r>
              <a:rPr lang="pt-BR" altLang="pt-BR" sz="2200" dirty="0" smtClean="0"/>
              <a:t>Planos e Instruções de Manutenção;</a:t>
            </a:r>
          </a:p>
          <a:p>
            <a:pPr lvl="1" indent="-457200" algn="just" eaLnBrk="1" hangingPunct="1">
              <a:lnSpc>
                <a:spcPct val="90000"/>
              </a:lnSpc>
              <a:spcBef>
                <a:spcPts val="500"/>
              </a:spcBef>
              <a:buAutoNum type="alphaLcParenR"/>
            </a:pPr>
            <a:r>
              <a:rPr lang="pt-BR" altLang="pt-BR" sz="2200" dirty="0" smtClean="0"/>
              <a:t>Plano de Controle;</a:t>
            </a:r>
          </a:p>
        </p:txBody>
      </p:sp>
    </p:spTree>
    <p:extLst>
      <p:ext uri="{BB962C8B-B14F-4D97-AF65-F5344CB8AC3E}">
        <p14:creationId xmlns:p14="http://schemas.microsoft.com/office/powerpoint/2010/main" val="3475738233"/>
      </p:ext>
    </p:extLst>
  </p:cSld>
  <p:clrMapOvr>
    <a:masterClrMapping/>
  </p:clrMapOvr>
  <p:transition spd="med">
    <p:wedge/>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Saídas de P&amp;D do Processode Manufatura </a:t>
            </a:r>
            <a:r>
              <a:rPr lang="pt-BR" sz="2800" b="1" kern="0" dirty="0" smtClean="0"/>
              <a:t>(8.3.5.2)</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lvl="1" indent="-457200" algn="just" eaLnBrk="1" hangingPunct="1">
              <a:lnSpc>
                <a:spcPct val="90000"/>
              </a:lnSpc>
              <a:spcBef>
                <a:spcPts val="500"/>
              </a:spcBef>
              <a:buFont typeface="+mj-lt"/>
              <a:buAutoNum type="alphaLcParenR" startAt="10"/>
            </a:pPr>
            <a:r>
              <a:rPr lang="pt-BR" altLang="pt-BR" sz="2200" dirty="0" smtClean="0"/>
              <a:t>Trabalho padrão e instruções de trabalho;</a:t>
            </a:r>
          </a:p>
          <a:p>
            <a:pPr lvl="1" indent="-457200" algn="just" eaLnBrk="1" hangingPunct="1">
              <a:lnSpc>
                <a:spcPct val="90000"/>
              </a:lnSpc>
              <a:spcBef>
                <a:spcPts val="500"/>
              </a:spcBef>
              <a:buFont typeface="+mj-lt"/>
              <a:buAutoNum type="alphaLcParenR" startAt="10"/>
            </a:pPr>
            <a:r>
              <a:rPr lang="pt-BR" altLang="pt-BR" sz="2200" dirty="0" smtClean="0"/>
              <a:t>Criterios de aceitação de aprovação do processo;</a:t>
            </a:r>
          </a:p>
          <a:p>
            <a:pPr lvl="1" indent="-457200" algn="just" eaLnBrk="1" hangingPunct="1">
              <a:lnSpc>
                <a:spcPct val="90000"/>
              </a:lnSpc>
              <a:spcBef>
                <a:spcPts val="500"/>
              </a:spcBef>
              <a:buFont typeface="+mj-lt"/>
              <a:buAutoNum type="alphaLcParenR" startAt="10"/>
            </a:pPr>
            <a:r>
              <a:rPr lang="pt-BR" altLang="pt-BR" sz="2200" dirty="0" smtClean="0"/>
              <a:t>Dados para qualidade, confiabilidade, mantenabilidade e mensurabilidade;</a:t>
            </a:r>
          </a:p>
          <a:p>
            <a:pPr lvl="1" indent="-457200" algn="just" eaLnBrk="1" hangingPunct="1">
              <a:lnSpc>
                <a:spcPct val="90000"/>
              </a:lnSpc>
              <a:spcBef>
                <a:spcPts val="500"/>
              </a:spcBef>
              <a:buFont typeface="+mj-lt"/>
              <a:buAutoNum type="alphaLcParenR" startAt="10"/>
            </a:pPr>
            <a:r>
              <a:rPr lang="pt-BR" altLang="pt-BR" sz="2200" dirty="0" smtClean="0"/>
              <a:t>Resultados de identificação e verificação da prova de erros, quando apropriado;</a:t>
            </a:r>
          </a:p>
          <a:p>
            <a:pPr lvl="1" indent="-457200" algn="just" eaLnBrk="1" hangingPunct="1">
              <a:lnSpc>
                <a:spcPct val="90000"/>
              </a:lnSpc>
              <a:spcBef>
                <a:spcPts val="500"/>
              </a:spcBef>
              <a:buFont typeface="+mj-lt"/>
              <a:buAutoNum type="alphaLcParenR" startAt="10"/>
            </a:pPr>
            <a:r>
              <a:rPr lang="pt-BR" altLang="pt-BR" sz="2200" dirty="0" smtClean="0"/>
              <a:t>Métodos de detecção rápida, retroalimentação e correção de não conformidades de produto/processo de manufatura.</a:t>
            </a:r>
          </a:p>
        </p:txBody>
      </p:sp>
    </p:spTree>
    <p:extLst>
      <p:ext uri="{BB962C8B-B14F-4D97-AF65-F5344CB8AC3E}">
        <p14:creationId xmlns:p14="http://schemas.microsoft.com/office/powerpoint/2010/main" val="2313391760"/>
      </p:ext>
    </p:extLst>
  </p:cSld>
  <p:clrMapOvr>
    <a:masterClrMapping/>
  </p:clrMapOvr>
  <p:transition spd="med">
    <p:wedge/>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Mudanças de P&amp;D – Suplemento </a:t>
            </a:r>
            <a:r>
              <a:rPr lang="pt-BR" sz="2800" b="1" kern="0" dirty="0" smtClean="0"/>
              <a:t>(8.3.6.1)</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pPr>
            <a:r>
              <a:rPr lang="pt-BR" altLang="pt-BR" sz="2200" dirty="0" smtClean="0"/>
              <a:t>Deve ser avaliado o impacto potencial no ajuste, forma, função, desempenho e/ou durabilidade de todas as mudanças no projeto após a aprovação inicial do produto, incluindo aquelas propostas pela organização ou por seus fornecedores.</a:t>
            </a:r>
          </a:p>
          <a:p>
            <a:pPr marL="0" lvl="1" algn="just" eaLnBrk="1" hangingPunct="1">
              <a:lnSpc>
                <a:spcPct val="90000"/>
              </a:lnSpc>
              <a:spcBef>
                <a:spcPts val="500"/>
              </a:spcBef>
            </a:pPr>
            <a:r>
              <a:rPr lang="pt-BR" altLang="pt-BR" sz="2200" dirty="0" smtClean="0"/>
              <a:t>Estas mudanças devem ser validadas em relação aos requisitos do cliente e aprovadas internamente antes da implementação na produção.</a:t>
            </a:r>
          </a:p>
          <a:p>
            <a:pPr marL="0" lvl="1" algn="just" eaLnBrk="1" hangingPunct="1">
              <a:lnSpc>
                <a:spcPct val="90000"/>
              </a:lnSpc>
              <a:spcBef>
                <a:spcPts val="500"/>
              </a:spcBef>
            </a:pPr>
            <a:endParaRPr lang="pt-BR" altLang="pt-BR" sz="2200" dirty="0"/>
          </a:p>
          <a:p>
            <a:pPr marL="0" lvl="1" algn="just" eaLnBrk="1" hangingPunct="1">
              <a:lnSpc>
                <a:spcPct val="90000"/>
              </a:lnSpc>
              <a:spcBef>
                <a:spcPts val="500"/>
              </a:spcBef>
            </a:pPr>
            <a:r>
              <a:rPr lang="pt-BR" altLang="pt-BR" sz="2200" dirty="0" smtClean="0"/>
              <a:t>Se requerido pelo cliente, a organização deve obter uma aprovação documentada, ou uma derroga documentada do cliente antes da implementação na produção.</a:t>
            </a:r>
          </a:p>
          <a:p>
            <a:pPr marL="0" lvl="1" algn="just" eaLnBrk="1" hangingPunct="1">
              <a:lnSpc>
                <a:spcPct val="90000"/>
              </a:lnSpc>
              <a:spcBef>
                <a:spcPts val="500"/>
              </a:spcBef>
            </a:pPr>
            <a:endParaRPr lang="pt-BR" altLang="pt-BR" sz="2200" dirty="0"/>
          </a:p>
          <a:p>
            <a:pPr marL="0" lvl="1" algn="just" eaLnBrk="1" hangingPunct="1">
              <a:lnSpc>
                <a:spcPct val="90000"/>
              </a:lnSpc>
              <a:spcBef>
                <a:spcPts val="500"/>
              </a:spcBef>
            </a:pPr>
            <a:r>
              <a:rPr lang="pt-BR" altLang="pt-BR" sz="2200" dirty="0" smtClean="0"/>
              <a:t>Para produtos com software embarcado, deve-se documentar o nível de revisão do software e do hardware como parte do registro da mudança.</a:t>
            </a:r>
          </a:p>
        </p:txBody>
      </p:sp>
    </p:spTree>
    <p:extLst>
      <p:ext uri="{BB962C8B-B14F-4D97-AF65-F5344CB8AC3E}">
        <p14:creationId xmlns:p14="http://schemas.microsoft.com/office/powerpoint/2010/main" val="3555460801"/>
      </p:ext>
    </p:extLst>
  </p:cSld>
  <p:clrMapOvr>
    <a:masterClrMapping/>
  </p:clrMapOvr>
  <p:transition spd="med">
    <p:wedge/>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Plano de Controle </a:t>
            </a:r>
            <a:r>
              <a:rPr lang="pt-BR" sz="2800" b="1" kern="0" dirty="0" smtClean="0"/>
              <a:t>(8.5.1.1)</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pPr>
            <a:r>
              <a:rPr lang="pt-BR" altLang="pt-BR" sz="2300" dirty="0" smtClean="0"/>
              <a:t>Desenvolver PCs para o nível de sistema, subsistema, componente e/ou material para o site relevante de manufatura e todo o produto fornecido, incluindo aqueles para processos produzindo material a granel, bem como peças.</a:t>
            </a:r>
          </a:p>
          <a:p>
            <a:pPr marL="0" lvl="1" algn="just" eaLnBrk="1" hangingPunct="1">
              <a:lnSpc>
                <a:spcPct val="90000"/>
              </a:lnSpc>
              <a:spcBef>
                <a:spcPts val="500"/>
              </a:spcBef>
            </a:pPr>
            <a:r>
              <a:rPr lang="pt-BR" altLang="pt-BR" sz="2300" dirty="0" smtClean="0"/>
              <a:t>PCs por família são aceitáveis para material a granel e peças similares usando um processo de manufatura comum.</a:t>
            </a:r>
          </a:p>
          <a:p>
            <a:pPr marL="0" lvl="1" algn="just" eaLnBrk="1" hangingPunct="1">
              <a:lnSpc>
                <a:spcPct val="90000"/>
              </a:lnSpc>
              <a:spcBef>
                <a:spcPts val="500"/>
              </a:spcBef>
            </a:pPr>
            <a:r>
              <a:rPr lang="pt-BR" altLang="pt-BR" sz="2300" dirty="0" smtClean="0"/>
              <a:t>Deve haver um PC para pré-lançamento e produção que mostra as ligações e incorpore informações da análise de risco do projeto (se fornecida pelo cliente), do fluxograma de processo e das saídas da análise de risco do processo de manufatura (tal como FMEA).</a:t>
            </a:r>
          </a:p>
          <a:p>
            <a:pPr marL="0" lvl="1" algn="just" eaLnBrk="1" hangingPunct="1">
              <a:lnSpc>
                <a:spcPct val="90000"/>
              </a:lnSpc>
              <a:spcBef>
                <a:spcPts val="500"/>
              </a:spcBef>
            </a:pPr>
            <a:r>
              <a:rPr lang="pt-BR" altLang="pt-BR" sz="2300" dirty="0" smtClean="0"/>
              <a:t>Se requerido pelo cliente, deve fornecer dados das medições e de conformidade coletados durante a execução dos PCs de pré-lançamento como os de produção.</a:t>
            </a:r>
          </a:p>
        </p:txBody>
      </p:sp>
    </p:spTree>
    <p:extLst>
      <p:ext uri="{BB962C8B-B14F-4D97-AF65-F5344CB8AC3E}">
        <p14:creationId xmlns:p14="http://schemas.microsoft.com/office/powerpoint/2010/main" val="3908639397"/>
      </p:ext>
    </p:extLst>
  </p:cSld>
  <p:clrMapOvr>
    <a:masterClrMapping/>
  </p:clrMapOvr>
  <p:transition spd="med">
    <p:wedge/>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Plano de Controle </a:t>
            </a:r>
            <a:r>
              <a:rPr lang="pt-BR" sz="2800" b="1" kern="0" dirty="0" smtClean="0"/>
              <a:t>(8.5.1.1)</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pPr>
            <a:r>
              <a:rPr lang="pt-BR" altLang="pt-BR" sz="2300" dirty="0" smtClean="0"/>
              <a:t>Deve incluir:</a:t>
            </a:r>
          </a:p>
          <a:p>
            <a:pPr lvl="1" indent="-457200" algn="just" eaLnBrk="1" hangingPunct="1">
              <a:lnSpc>
                <a:spcPct val="90000"/>
              </a:lnSpc>
              <a:spcBef>
                <a:spcPts val="500"/>
              </a:spcBef>
              <a:buAutoNum type="alphaLcParenR"/>
            </a:pPr>
            <a:r>
              <a:rPr lang="pt-BR" altLang="pt-BR" sz="2300" dirty="0" smtClean="0"/>
              <a:t>Controles usados para o controle do processo de manufatura, incluindo verificação de setups;</a:t>
            </a:r>
          </a:p>
          <a:p>
            <a:pPr lvl="1" indent="-457200" algn="just" eaLnBrk="1" hangingPunct="1">
              <a:lnSpc>
                <a:spcPct val="90000"/>
              </a:lnSpc>
              <a:spcBef>
                <a:spcPts val="500"/>
              </a:spcBef>
              <a:buAutoNum type="alphaLcParenR"/>
            </a:pPr>
            <a:r>
              <a:rPr lang="pt-BR" altLang="pt-BR" sz="2300" dirty="0" smtClean="0"/>
              <a:t>Validação da primeira/última peça, conforme aplicável;</a:t>
            </a:r>
          </a:p>
          <a:p>
            <a:pPr lvl="1" indent="-457200" algn="just" eaLnBrk="1" hangingPunct="1">
              <a:lnSpc>
                <a:spcPct val="90000"/>
              </a:lnSpc>
              <a:spcBef>
                <a:spcPts val="500"/>
              </a:spcBef>
              <a:buAutoNum type="alphaLcParenR"/>
            </a:pPr>
            <a:r>
              <a:rPr lang="pt-BR" altLang="pt-BR" sz="2300" dirty="0" smtClean="0"/>
              <a:t>Métodos para monitoramento do controle exercido sobre as Ces definidas tanto pelo cliente quanto pela organização;</a:t>
            </a:r>
          </a:p>
          <a:p>
            <a:pPr lvl="1" indent="-457200" algn="just" eaLnBrk="1" hangingPunct="1">
              <a:lnSpc>
                <a:spcPct val="90000"/>
              </a:lnSpc>
              <a:spcBef>
                <a:spcPts val="500"/>
              </a:spcBef>
              <a:buAutoNum type="alphaLcParenR"/>
            </a:pPr>
            <a:r>
              <a:rPr lang="pt-BR" altLang="pt-BR" sz="2300" dirty="0" smtClean="0"/>
              <a:t>Informação requerida pelo cliente, se houver;</a:t>
            </a:r>
          </a:p>
          <a:p>
            <a:pPr lvl="1" indent="-457200" algn="just" eaLnBrk="1" hangingPunct="1">
              <a:lnSpc>
                <a:spcPct val="90000"/>
              </a:lnSpc>
              <a:spcBef>
                <a:spcPts val="500"/>
              </a:spcBef>
              <a:buAutoNum type="alphaLcParenR"/>
            </a:pPr>
            <a:r>
              <a:rPr lang="pt-BR" altLang="pt-BR" sz="2300" dirty="0" smtClean="0"/>
              <a:t>Plano de reação especificado; quando o produto não conforme for detectado, o processo tornar-se estatisticamente instável ou estatisticamente não capaz.</a:t>
            </a:r>
          </a:p>
        </p:txBody>
      </p:sp>
    </p:spTree>
    <p:extLst>
      <p:ext uri="{BB962C8B-B14F-4D97-AF65-F5344CB8AC3E}">
        <p14:creationId xmlns:p14="http://schemas.microsoft.com/office/powerpoint/2010/main" val="236633150"/>
      </p:ext>
    </p:extLst>
  </p:cSld>
  <p:clrMapOvr>
    <a:masterClrMapping/>
  </p:clrMapOvr>
  <p:transition spd="med">
    <p:wedge/>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Plano de Controle </a:t>
            </a:r>
            <a:r>
              <a:rPr lang="pt-BR" sz="2800" b="1" kern="0" dirty="0" smtClean="0"/>
              <a:t>(8.5.1.1)</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pPr>
            <a:r>
              <a:rPr lang="pt-BR" altLang="pt-BR" sz="2300" dirty="0" smtClean="0"/>
              <a:t>Devem ser analisados criticamente e atualizados, conforme necessário:</a:t>
            </a:r>
          </a:p>
          <a:p>
            <a:pPr lvl="1" indent="-457200" algn="just" eaLnBrk="1" hangingPunct="1">
              <a:lnSpc>
                <a:spcPct val="90000"/>
              </a:lnSpc>
              <a:spcBef>
                <a:spcPts val="500"/>
              </a:spcBef>
              <a:buAutoNum type="alphaLcParenR"/>
            </a:pPr>
            <a:r>
              <a:rPr lang="pt-BR" altLang="pt-BR" sz="2300" dirty="0" smtClean="0"/>
              <a:t>Se a organização determinar que tenha expedido produto não conforme ao cliente;</a:t>
            </a:r>
          </a:p>
          <a:p>
            <a:pPr lvl="1" indent="-457200" algn="just" eaLnBrk="1" hangingPunct="1">
              <a:lnSpc>
                <a:spcPct val="90000"/>
              </a:lnSpc>
              <a:spcBef>
                <a:spcPts val="500"/>
              </a:spcBef>
              <a:buAutoNum type="alphaLcParenR"/>
            </a:pPr>
            <a:r>
              <a:rPr lang="pt-BR" altLang="pt-BR" sz="2300" dirty="0" smtClean="0"/>
              <a:t>Se ocorrer qualquer mudança que afete o produto, o processo de manufatura, a medição, a logística, fontes de fornecimento, mudanças no volume de produção ou a análise de risco (FMEA);</a:t>
            </a:r>
          </a:p>
          <a:p>
            <a:pPr lvl="1" indent="-457200" algn="just" eaLnBrk="1" hangingPunct="1">
              <a:lnSpc>
                <a:spcPct val="90000"/>
              </a:lnSpc>
              <a:spcBef>
                <a:spcPts val="500"/>
              </a:spcBef>
              <a:buAutoNum type="alphaLcParenR"/>
            </a:pPr>
            <a:r>
              <a:rPr lang="pt-BR" altLang="pt-BR" sz="2300" dirty="0" smtClean="0"/>
              <a:t>Depois de uma reclamação do cliente e a implementação da ação corretiva associada, quando aplicável;</a:t>
            </a:r>
          </a:p>
          <a:p>
            <a:pPr lvl="1" indent="-457200" algn="just" eaLnBrk="1" hangingPunct="1">
              <a:lnSpc>
                <a:spcPct val="90000"/>
              </a:lnSpc>
              <a:spcBef>
                <a:spcPts val="500"/>
              </a:spcBef>
              <a:buAutoNum type="alphaLcParenR"/>
            </a:pPr>
            <a:r>
              <a:rPr lang="pt-BR" altLang="pt-BR" sz="2300" dirty="0" smtClean="0"/>
              <a:t>Em uma frequência definida com base em uma análise de risco.</a:t>
            </a:r>
          </a:p>
          <a:p>
            <a:pPr marL="0" lvl="1" algn="just" eaLnBrk="1" hangingPunct="1">
              <a:lnSpc>
                <a:spcPct val="90000"/>
              </a:lnSpc>
              <a:spcBef>
                <a:spcPts val="500"/>
              </a:spcBef>
            </a:pPr>
            <a:r>
              <a:rPr lang="pt-BR" altLang="pt-BR" sz="2300" dirty="0" smtClean="0"/>
              <a:t>Se requerido pelo cliente, obter aprovação do mesmo após análise crítica ou revisão do Plano de Controle.</a:t>
            </a:r>
          </a:p>
        </p:txBody>
      </p:sp>
    </p:spTree>
    <p:extLst>
      <p:ext uri="{BB962C8B-B14F-4D97-AF65-F5344CB8AC3E}">
        <p14:creationId xmlns:p14="http://schemas.microsoft.com/office/powerpoint/2010/main" val="45011562"/>
      </p:ext>
    </p:extLst>
  </p:cSld>
  <p:clrMapOvr>
    <a:masterClrMapping/>
  </p:clrMapOvr>
  <p:transition spd="med">
    <p:wedge/>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Trabalho Padronizado – </a:t>
            </a:r>
            <a:r>
              <a:rPr lang="pt-BR" b="1" kern="0" dirty="0" smtClean="0"/>
              <a:t>ITs do Operador e Padrões Visuais </a:t>
            </a:r>
            <a:r>
              <a:rPr lang="pt-BR" sz="2800" b="1" kern="0" dirty="0" smtClean="0"/>
              <a:t>(8.5.1.2)</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pPr>
            <a:r>
              <a:rPr lang="pt-BR" altLang="pt-BR" sz="2300" dirty="0" smtClean="0"/>
              <a:t>A organização deve assegurar que os documentos do trabalho padronizado sejam:</a:t>
            </a:r>
          </a:p>
          <a:p>
            <a:pPr lvl="1" indent="-457200" algn="just" eaLnBrk="1" hangingPunct="1">
              <a:lnSpc>
                <a:spcPct val="90000"/>
              </a:lnSpc>
              <a:spcBef>
                <a:spcPts val="500"/>
              </a:spcBef>
              <a:buAutoNum type="alphaLcParenR"/>
            </a:pPr>
            <a:r>
              <a:rPr lang="pt-BR" altLang="pt-BR" sz="2300" dirty="0" smtClean="0"/>
              <a:t>Comunicados e entendidos pelos colaboradores responsáveis pela realização do trabalho;</a:t>
            </a:r>
          </a:p>
          <a:p>
            <a:pPr lvl="1" indent="-457200" algn="just" eaLnBrk="1" hangingPunct="1">
              <a:lnSpc>
                <a:spcPct val="90000"/>
              </a:lnSpc>
              <a:spcBef>
                <a:spcPts val="500"/>
              </a:spcBef>
              <a:buAutoNum type="alphaLcParenR"/>
            </a:pPr>
            <a:r>
              <a:rPr lang="pt-BR" altLang="pt-BR" sz="2300" dirty="0" smtClean="0"/>
              <a:t>Legíveis;</a:t>
            </a:r>
          </a:p>
          <a:p>
            <a:pPr lvl="1" indent="-457200" algn="just" eaLnBrk="1" hangingPunct="1">
              <a:lnSpc>
                <a:spcPct val="90000"/>
              </a:lnSpc>
              <a:spcBef>
                <a:spcPts val="500"/>
              </a:spcBef>
              <a:buAutoNum type="alphaLcParenR"/>
            </a:pPr>
            <a:r>
              <a:rPr lang="pt-BR" altLang="pt-BR" sz="2300" dirty="0" smtClean="0"/>
              <a:t>Apresentados em uma linguagem entendida pelo pessoal responsável por seguí-las;</a:t>
            </a:r>
          </a:p>
          <a:p>
            <a:pPr lvl="1" indent="-457200" algn="just" eaLnBrk="1" hangingPunct="1">
              <a:lnSpc>
                <a:spcPct val="90000"/>
              </a:lnSpc>
              <a:spcBef>
                <a:spcPts val="500"/>
              </a:spcBef>
              <a:buAutoNum type="alphaLcParenR"/>
            </a:pPr>
            <a:r>
              <a:rPr lang="pt-BR" altLang="pt-BR" sz="2300" dirty="0" smtClean="0"/>
              <a:t>Acessíveis para o uso na(s) área(s) de trabalho designada(s);</a:t>
            </a:r>
          </a:p>
          <a:p>
            <a:pPr marL="0" lvl="1" algn="just" eaLnBrk="1" hangingPunct="1">
              <a:lnSpc>
                <a:spcPct val="90000"/>
              </a:lnSpc>
              <a:spcBef>
                <a:spcPts val="500"/>
              </a:spcBef>
            </a:pPr>
            <a:endParaRPr lang="pt-BR" altLang="pt-BR" sz="2300" dirty="0"/>
          </a:p>
          <a:p>
            <a:pPr marL="0" lvl="1" algn="just" eaLnBrk="1" hangingPunct="1">
              <a:lnSpc>
                <a:spcPct val="90000"/>
              </a:lnSpc>
              <a:spcBef>
                <a:spcPts val="500"/>
              </a:spcBef>
            </a:pPr>
            <a:r>
              <a:rPr lang="pt-BR" altLang="pt-BR" sz="2300" dirty="0" smtClean="0"/>
              <a:t>Os documentos do trabalho padronizado também devem incluir as regras para segurança do operador.</a:t>
            </a:r>
            <a:endParaRPr lang="pt-BR" altLang="pt-BR" sz="2300" dirty="0"/>
          </a:p>
        </p:txBody>
      </p:sp>
    </p:spTree>
    <p:extLst>
      <p:ext uri="{BB962C8B-B14F-4D97-AF65-F5344CB8AC3E}">
        <p14:creationId xmlns:p14="http://schemas.microsoft.com/office/powerpoint/2010/main" val="2293122382"/>
      </p:ext>
    </p:extLst>
  </p:cSld>
  <p:clrMapOvr>
    <a:masterClrMapping/>
  </p:clrMapOvr>
  <p:transition spd="med">
    <p:wedge/>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Verificação de Setup </a:t>
            </a:r>
            <a:r>
              <a:rPr lang="pt-BR" sz="2800" b="1" kern="0" dirty="0" smtClean="0"/>
              <a:t>(8.5.1.3)</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342900" lvl="1" indent="-342900" algn="just" eaLnBrk="1" hangingPunct="1">
              <a:lnSpc>
                <a:spcPct val="90000"/>
              </a:lnSpc>
              <a:spcBef>
                <a:spcPts val="500"/>
              </a:spcBef>
              <a:buFont typeface="Arial" panose="020B0604020202020204" pitchFamily="34" charset="0"/>
              <a:buChar char="•"/>
            </a:pPr>
            <a:r>
              <a:rPr lang="pt-BR" altLang="pt-BR" sz="2300" dirty="0" smtClean="0"/>
              <a:t>Verificar os setups quando realizados, p.ex., uma corrida inicial do trabalho, troca de material ou mudança de trabalho que requeira nova preparação;</a:t>
            </a:r>
          </a:p>
          <a:p>
            <a:pPr marL="342900" lvl="1" indent="-342900" algn="just" eaLnBrk="1" hangingPunct="1">
              <a:lnSpc>
                <a:spcPct val="90000"/>
              </a:lnSpc>
              <a:spcBef>
                <a:spcPts val="500"/>
              </a:spcBef>
              <a:buFont typeface="Arial" panose="020B0604020202020204" pitchFamily="34" charset="0"/>
              <a:buChar char="•"/>
            </a:pPr>
            <a:r>
              <a:rPr lang="pt-BR" altLang="pt-BR" sz="2300" dirty="0" smtClean="0"/>
              <a:t>Manter informação documentada para o pessoal de preparação;</a:t>
            </a:r>
          </a:p>
          <a:p>
            <a:pPr marL="342900" lvl="1" indent="-342900" algn="just" eaLnBrk="1" hangingPunct="1">
              <a:lnSpc>
                <a:spcPct val="90000"/>
              </a:lnSpc>
              <a:spcBef>
                <a:spcPts val="500"/>
              </a:spcBef>
              <a:buFont typeface="Arial" panose="020B0604020202020204" pitchFamily="34" charset="0"/>
              <a:buChar char="•"/>
            </a:pPr>
            <a:r>
              <a:rPr lang="pt-BR" altLang="pt-BR" sz="2300" dirty="0" smtClean="0"/>
              <a:t>Usar métodos estatístcos de verificação, onde aplicável;</a:t>
            </a:r>
          </a:p>
          <a:p>
            <a:pPr marL="342900" lvl="1" indent="-342900" algn="just" eaLnBrk="1" hangingPunct="1">
              <a:lnSpc>
                <a:spcPct val="90000"/>
              </a:lnSpc>
              <a:spcBef>
                <a:spcPts val="500"/>
              </a:spcBef>
              <a:buFont typeface="Arial" panose="020B0604020202020204" pitchFamily="34" charset="0"/>
              <a:buChar char="•"/>
            </a:pPr>
            <a:r>
              <a:rPr lang="pt-BR" altLang="pt-BR" sz="2300" dirty="0" smtClean="0"/>
              <a:t>Validar a primeira/última peça, onde apropriado;</a:t>
            </a:r>
          </a:p>
          <a:p>
            <a:pPr marL="342900" lvl="1" indent="-342900" algn="just" eaLnBrk="1" hangingPunct="1">
              <a:lnSpc>
                <a:spcPct val="90000"/>
              </a:lnSpc>
              <a:spcBef>
                <a:spcPts val="500"/>
              </a:spcBef>
              <a:buFont typeface="Arial" panose="020B0604020202020204" pitchFamily="34" charset="0"/>
              <a:buChar char="•"/>
            </a:pPr>
            <a:r>
              <a:rPr lang="pt-BR" altLang="pt-BR" sz="2300" dirty="0" smtClean="0"/>
              <a:t>Reter registros de aprovação do processo e do produto após a preparação e a validação da primeira/última peça.</a:t>
            </a:r>
          </a:p>
          <a:p>
            <a:pPr marL="0" lvl="1" algn="just" eaLnBrk="1" hangingPunct="1">
              <a:lnSpc>
                <a:spcPct val="90000"/>
              </a:lnSpc>
              <a:spcBef>
                <a:spcPts val="500"/>
              </a:spcBef>
            </a:pPr>
            <a:endParaRPr lang="pt-BR" altLang="pt-BR" sz="2300" dirty="0"/>
          </a:p>
        </p:txBody>
      </p:sp>
    </p:spTree>
    <p:extLst>
      <p:ext uri="{BB962C8B-B14F-4D97-AF65-F5344CB8AC3E}">
        <p14:creationId xmlns:p14="http://schemas.microsoft.com/office/powerpoint/2010/main" val="313651466"/>
      </p:ext>
    </p:extLst>
  </p:cSld>
  <p:clrMapOvr>
    <a:masterClrMapping/>
  </p:clrMapOvr>
  <p:transition spd="med">
    <p:wedge/>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Identificação e Rastreabilidade – Suplemento </a:t>
            </a:r>
            <a:r>
              <a:rPr lang="pt-BR" sz="2800" b="1" kern="0" dirty="0" smtClean="0"/>
              <a:t>(8.5.2.1)</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pPr>
            <a:r>
              <a:rPr lang="pt-BR" altLang="pt-BR" sz="2300" dirty="0" smtClean="0"/>
              <a:t>O objetivo da rastreabilidade é suportar a identificação clara de pontos de início e término do produto recebido pelo cliente ou do campo, que possa conter não conformidades relacionadas à qualidade e/ou segurança.</a:t>
            </a:r>
          </a:p>
          <a:p>
            <a:pPr marL="0" lvl="1" algn="just" eaLnBrk="1" hangingPunct="1">
              <a:lnSpc>
                <a:spcPct val="90000"/>
              </a:lnSpc>
              <a:spcBef>
                <a:spcPts val="500"/>
              </a:spcBef>
            </a:pPr>
            <a:r>
              <a:rPr lang="pt-BR" altLang="pt-BR" sz="2300" dirty="0" smtClean="0"/>
              <a:t>Conduzir uma análise de requisitos de rastreabilidade internos, do cliente e regulamentares para todos os produtos automotivos, incluindo o desenvolvimento e a documentação de planos de rastreabilidade baseados nos níveis de risco ou severidade da falha para os colaboradores, clientes e consumidores.</a:t>
            </a:r>
          </a:p>
          <a:p>
            <a:pPr marL="0" lvl="1" algn="just" eaLnBrk="1" hangingPunct="1">
              <a:lnSpc>
                <a:spcPct val="90000"/>
              </a:lnSpc>
              <a:spcBef>
                <a:spcPts val="500"/>
              </a:spcBef>
            </a:pPr>
            <a:r>
              <a:rPr lang="pt-BR" altLang="pt-BR" sz="2300" dirty="0" smtClean="0"/>
              <a:t>Estes planos devem definir os sistemas, processos e métodos de rastreabilidade apropriados para o produto, o processo e o local de manufatura.</a:t>
            </a:r>
          </a:p>
          <a:p>
            <a:pPr marL="0" lvl="1" algn="just" eaLnBrk="1" hangingPunct="1">
              <a:lnSpc>
                <a:spcPct val="90000"/>
              </a:lnSpc>
              <a:spcBef>
                <a:spcPts val="500"/>
              </a:spcBef>
            </a:pPr>
            <a:endParaRPr lang="pt-BR" altLang="pt-BR" sz="2300" dirty="0"/>
          </a:p>
        </p:txBody>
      </p:sp>
    </p:spTree>
    <p:extLst>
      <p:ext uri="{BB962C8B-B14F-4D97-AF65-F5344CB8AC3E}">
        <p14:creationId xmlns:p14="http://schemas.microsoft.com/office/powerpoint/2010/main" val="464433663"/>
      </p:ext>
    </p:extLst>
  </p:cSld>
  <p:clrMapOvr>
    <a:masterClrMapping/>
  </p:clrMapOvr>
  <p:transition spd="med">
    <p:wedge/>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Identificação e Rastreabilidade – Suplemento </a:t>
            </a:r>
            <a:r>
              <a:rPr lang="pt-BR" sz="2800" b="1" kern="0" dirty="0" smtClean="0"/>
              <a:t>(8.5.2.1)</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pPr>
            <a:r>
              <a:rPr lang="pt-BR" altLang="pt-BR" sz="2200" dirty="0" smtClean="0"/>
              <a:t>A rastreabilidade deve:</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Habilitar a organização a identificar o produto não conforme e/ou suspeito;</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Habilitar a organização a segregar o produto não conforme e/ou suspeito;</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Assegurar a capacidade de atender os requisitos de tempo de resposta do cliente e/ou regulamentares;</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Assegurar que a informação documentada é retida no formato que permita à organização atender aos requisitos de tempo de resposta;</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Assegurar a identificação serializada de produtos individuais, se especificado por normas do cliente ou regulamentares;</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Assegurar que os requisitos de identificação e rastreabilidade sejam estendidos para produtos providos externamente com características de segurança/regulamentares.</a:t>
            </a:r>
          </a:p>
          <a:p>
            <a:pPr marL="0" lvl="1" algn="just" eaLnBrk="1" hangingPunct="1">
              <a:lnSpc>
                <a:spcPct val="90000"/>
              </a:lnSpc>
              <a:spcBef>
                <a:spcPts val="500"/>
              </a:spcBef>
            </a:pPr>
            <a:endParaRPr lang="pt-BR" altLang="pt-BR" sz="2300" dirty="0"/>
          </a:p>
        </p:txBody>
      </p:sp>
    </p:spTree>
    <p:extLst>
      <p:ext uri="{BB962C8B-B14F-4D97-AF65-F5344CB8AC3E}">
        <p14:creationId xmlns:p14="http://schemas.microsoft.com/office/powerpoint/2010/main" val="432924939"/>
      </p:ext>
    </p:extLst>
  </p:cSld>
  <p:clrMapOvr>
    <a:masterClrMapping/>
  </p:clrMapOvr>
  <p:transition spd="med">
    <p:wedge/>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Preservação – Suplemento </a:t>
            </a:r>
            <a:r>
              <a:rPr lang="pt-BR" sz="2800" b="1" kern="0" dirty="0" smtClean="0"/>
              <a:t>(8.5.4.1)</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342900" lvl="1" indent="-342900" algn="just" eaLnBrk="1" hangingPunct="1">
              <a:lnSpc>
                <a:spcPct val="90000"/>
              </a:lnSpc>
              <a:spcBef>
                <a:spcPts val="500"/>
              </a:spcBef>
              <a:buFont typeface="Arial" panose="020B0604020202020204" pitchFamily="34" charset="0"/>
              <a:buChar char="•"/>
            </a:pPr>
            <a:r>
              <a:rPr lang="pt-BR" altLang="pt-BR" sz="2200" dirty="0" smtClean="0"/>
              <a:t>Inclui identificação, manuseio, controle de contaminação, embalagem, armazenamento, transmissão ou transporte e proteção.</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Desde o recebimento através do processamento, expedição até a entrega/aceitação pelo cliente.</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Avaliar a intervalos planejados apropriados a condição do produto em estoque, lugar/tipo de contêiner e ambiente de armazenamento.</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Usar um sistema de gestão do inventário que otimize o giro de estoque (FIFO);</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Assegurar que o produto obsoleto seja controlado de maneira semelhante ao produto não conforme.</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Devem estar em conformidade com os requisitos de preservação, embalagem, expedição e rotulagem.</a:t>
            </a:r>
          </a:p>
          <a:p>
            <a:pPr marL="0" lvl="1" algn="just" eaLnBrk="1" hangingPunct="1">
              <a:lnSpc>
                <a:spcPct val="90000"/>
              </a:lnSpc>
              <a:spcBef>
                <a:spcPts val="500"/>
              </a:spcBef>
            </a:pPr>
            <a:endParaRPr lang="pt-BR" altLang="pt-BR" sz="2300" dirty="0"/>
          </a:p>
        </p:txBody>
      </p:sp>
    </p:spTree>
    <p:extLst>
      <p:ext uri="{BB962C8B-B14F-4D97-AF65-F5344CB8AC3E}">
        <p14:creationId xmlns:p14="http://schemas.microsoft.com/office/powerpoint/2010/main" val="2782056046"/>
      </p:ext>
    </p:extLst>
  </p:cSld>
  <p:clrMapOvr>
    <a:masterClrMapping/>
  </p:clrMapOvr>
  <p:transition spd="med">
    <p:wedge/>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Mudança temporária nos controles do processo </a:t>
            </a:r>
            <a:r>
              <a:rPr lang="pt-BR" sz="2800" b="1" kern="0" dirty="0" smtClean="0"/>
              <a:t>(8.5.6.1.1)</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342900" lvl="1" indent="-342900" algn="just" eaLnBrk="1" hangingPunct="1">
              <a:lnSpc>
                <a:spcPct val="90000"/>
              </a:lnSpc>
              <a:spcBef>
                <a:spcPts val="500"/>
              </a:spcBef>
              <a:buFont typeface="Arial" panose="020B0604020202020204" pitchFamily="34" charset="0"/>
              <a:buChar char="•"/>
            </a:pPr>
            <a:r>
              <a:rPr lang="pt-BR" altLang="pt-BR" sz="2200" dirty="0" smtClean="0"/>
              <a:t>Identificar, documentar e manter uma lista dos controles de processo, incluindo inspeção, medição, teste e dispositivos à prova de erro, incluindo controle primário do processo e os métodos aprovados de </a:t>
            </a:r>
            <a:r>
              <a:rPr lang="pt-BR" altLang="pt-BR" sz="2200" i="1" dirty="0" smtClean="0"/>
              <a:t>backup</a:t>
            </a:r>
            <a:r>
              <a:rPr lang="pt-BR" altLang="pt-BR" sz="2200" dirty="0" smtClean="0"/>
              <a:t> ou alternativos.</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Documentar o processo que gerencia o uso de métodos alternativos de controle. Deve incluir a severidade e as aprovações internas a serem obtidas antes da implementação do método de controle de produção alternativo, com base na análise de risco (FMEA).</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Antes da expedição do produto que foi inspecionado ou testado usando o método alternativo, se requerido, obter aprovação do(s) cliente(s). </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Manter e periodicamente analisar criticamente a lista de métodos alternativos de controle de processo aprovados que são referenciados no plano de controle.</a:t>
            </a:r>
          </a:p>
          <a:p>
            <a:pPr marL="0" lvl="1" algn="just" eaLnBrk="1" hangingPunct="1">
              <a:lnSpc>
                <a:spcPct val="90000"/>
              </a:lnSpc>
              <a:spcBef>
                <a:spcPts val="500"/>
              </a:spcBef>
            </a:pPr>
            <a:endParaRPr lang="pt-BR" altLang="pt-BR" sz="2300" dirty="0"/>
          </a:p>
        </p:txBody>
      </p:sp>
    </p:spTree>
    <p:extLst>
      <p:ext uri="{BB962C8B-B14F-4D97-AF65-F5344CB8AC3E}">
        <p14:creationId xmlns:p14="http://schemas.microsoft.com/office/powerpoint/2010/main" val="2597085383"/>
      </p:ext>
    </p:extLst>
  </p:cSld>
  <p:clrMapOvr>
    <a:masterClrMapping/>
  </p:clrMapOvr>
  <p:transition spd="med">
    <p:wedge/>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Mudança temporária nos controles do processo </a:t>
            </a:r>
            <a:r>
              <a:rPr lang="pt-BR" sz="2800" b="1" kern="0" dirty="0" smtClean="0"/>
              <a:t>(8.5.6.1.1)</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342900" lvl="1" indent="-342900" algn="just" eaLnBrk="1" hangingPunct="1">
              <a:lnSpc>
                <a:spcPct val="90000"/>
              </a:lnSpc>
              <a:spcBef>
                <a:spcPts val="500"/>
              </a:spcBef>
              <a:buFont typeface="Arial" panose="020B0604020202020204" pitchFamily="34" charset="0"/>
              <a:buChar char="•"/>
            </a:pPr>
            <a:r>
              <a:rPr lang="pt-BR" altLang="pt-BR" sz="2200" dirty="0" smtClean="0"/>
              <a:t>Instruções de trabalho padrão devem estar disponíveis para cada método de controle de processo alternativo.</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Analisar criticamente a operação dos controles alternativos do processo, no mínimo diariamente, para verificar a implementação do trabalho padronizado com o objetivo de retornar ao processo padrão, conforme definido pelo plano de controle, assim que possível. Exemplos:</a:t>
            </a:r>
          </a:p>
          <a:p>
            <a:pPr marL="1028700" lvl="2" indent="-342900" algn="just" eaLnBrk="1" hangingPunct="1">
              <a:lnSpc>
                <a:spcPct val="90000"/>
              </a:lnSpc>
              <a:spcBef>
                <a:spcPts val="500"/>
              </a:spcBef>
              <a:buFont typeface="Arial" panose="020B0604020202020204" pitchFamily="34" charset="0"/>
              <a:buChar char="•"/>
            </a:pPr>
            <a:r>
              <a:rPr lang="pt-BR" altLang="pt-BR" sz="2200" dirty="0" smtClean="0"/>
              <a:t>Auditorias diárias focadas na qualidade (escalonadas de processo)</a:t>
            </a:r>
          </a:p>
          <a:p>
            <a:pPr marL="1028700" lvl="2" indent="-342900" algn="just" eaLnBrk="1" hangingPunct="1">
              <a:lnSpc>
                <a:spcPct val="90000"/>
              </a:lnSpc>
              <a:spcBef>
                <a:spcPts val="500"/>
              </a:spcBef>
              <a:buFont typeface="Arial" panose="020B0604020202020204" pitchFamily="34" charset="0"/>
              <a:buChar char="•"/>
            </a:pPr>
            <a:r>
              <a:rPr lang="pt-BR" altLang="pt-BR" sz="2200" dirty="0" smtClean="0"/>
              <a:t>Reuniões diárias de liderança.</a:t>
            </a:r>
          </a:p>
          <a:p>
            <a:pPr marL="0" lvl="1" algn="just" eaLnBrk="1" hangingPunct="1">
              <a:lnSpc>
                <a:spcPct val="90000"/>
              </a:lnSpc>
              <a:spcBef>
                <a:spcPts val="500"/>
              </a:spcBef>
            </a:pPr>
            <a:r>
              <a:rPr lang="pt-BR" altLang="pt-BR" sz="2300" dirty="0" smtClean="0"/>
              <a:t>A verificação da reinicialização é documentada por um período definido, baseada na severidade e confirmação de que todas as características do dispositivo à prova de erros ou do processo estão efetivmente restabelecidos.</a:t>
            </a:r>
            <a:endParaRPr lang="pt-BR" altLang="pt-BR" sz="2300" dirty="0"/>
          </a:p>
        </p:txBody>
      </p:sp>
    </p:spTree>
    <p:extLst>
      <p:ext uri="{BB962C8B-B14F-4D97-AF65-F5344CB8AC3E}">
        <p14:creationId xmlns:p14="http://schemas.microsoft.com/office/powerpoint/2010/main" val="3752912003"/>
      </p:ext>
    </p:extLst>
  </p:cSld>
  <p:clrMapOvr>
    <a:masterClrMapping/>
  </p:clrMapOvr>
  <p:transition spd="med">
    <p:wedge/>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Mudança temporária nos controles do processo </a:t>
            </a:r>
            <a:r>
              <a:rPr lang="pt-BR" sz="2800" b="1" kern="0" dirty="0" smtClean="0"/>
              <a:t>(8.5.6.1.1)</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342900" lvl="1" indent="-342900" algn="just" eaLnBrk="1" hangingPunct="1">
              <a:lnSpc>
                <a:spcPct val="90000"/>
              </a:lnSpc>
              <a:spcBef>
                <a:spcPts val="500"/>
              </a:spcBef>
              <a:buFont typeface="Arial" panose="020B0604020202020204" pitchFamily="34" charset="0"/>
              <a:buChar char="•"/>
            </a:pPr>
            <a:r>
              <a:rPr lang="pt-BR" altLang="pt-BR" sz="2200" dirty="0" smtClean="0"/>
              <a:t>Implementar rastreabilidade de todos os produtos produzidos enquanto quaisquer dispositivos de controle de processos ou processos alternativos estejam sendo usados (p.ex., a verificação e a retenção da primeira e da última peça de cada turn).</a:t>
            </a:r>
            <a:endParaRPr lang="pt-BR" altLang="pt-BR" sz="2300" dirty="0"/>
          </a:p>
        </p:txBody>
      </p:sp>
    </p:spTree>
    <p:extLst>
      <p:ext uri="{BB962C8B-B14F-4D97-AF65-F5344CB8AC3E}">
        <p14:creationId xmlns:p14="http://schemas.microsoft.com/office/powerpoint/2010/main" val="1894227153"/>
      </p:ext>
    </p:extLst>
  </p:cSld>
  <p:clrMapOvr>
    <a:masterClrMapping/>
  </p:clrMapOvr>
  <p:transition spd="med">
    <p:wedge/>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Inspeção de Layout e Teste Funcional </a:t>
            </a:r>
            <a:r>
              <a:rPr lang="pt-BR" sz="2800" b="1" kern="0" dirty="0" smtClean="0"/>
              <a:t>(8.6.2)</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pPr>
            <a:r>
              <a:rPr lang="pt-BR" altLang="pt-BR" sz="2200" dirty="0" smtClean="0"/>
              <a:t>Uma inspeção de layout e uma verificação funcional em relação às normas de engenharia do cliente para material e de desempenho, aplicáveis, devem ser realizadas para cada produto conforme especificado nos planos de controle. Os resultados devem estar disponíveis para análise crítica do cliente.</a:t>
            </a:r>
          </a:p>
          <a:p>
            <a:pPr marL="0" lvl="1" algn="just" eaLnBrk="1" hangingPunct="1">
              <a:lnSpc>
                <a:spcPct val="90000"/>
              </a:lnSpc>
              <a:spcBef>
                <a:spcPts val="500"/>
              </a:spcBef>
            </a:pPr>
            <a:endParaRPr lang="pt-BR" altLang="pt-BR" sz="2200" dirty="0" smtClean="0"/>
          </a:p>
          <a:p>
            <a:pPr marL="0" lvl="1" algn="just" eaLnBrk="1" hangingPunct="1">
              <a:lnSpc>
                <a:spcPct val="90000"/>
              </a:lnSpc>
              <a:spcBef>
                <a:spcPts val="500"/>
              </a:spcBef>
            </a:pPr>
            <a:r>
              <a:rPr lang="pt-BR" altLang="pt-BR" sz="2200" dirty="0" smtClean="0"/>
              <a:t>NOTA 1: Inspeção de layout é uma medição completa de todas as dimensões do produto mostradas no(s) registro(s) do projeto.</a:t>
            </a:r>
          </a:p>
          <a:p>
            <a:pPr marL="0" lvl="1" algn="just" eaLnBrk="1" hangingPunct="1">
              <a:lnSpc>
                <a:spcPct val="90000"/>
              </a:lnSpc>
              <a:spcBef>
                <a:spcPts val="500"/>
              </a:spcBef>
            </a:pPr>
            <a:endParaRPr lang="pt-BR" altLang="pt-BR" sz="2200" dirty="0"/>
          </a:p>
          <a:p>
            <a:pPr marL="0" lvl="1" algn="just" eaLnBrk="1" hangingPunct="1">
              <a:lnSpc>
                <a:spcPct val="90000"/>
              </a:lnSpc>
              <a:spcBef>
                <a:spcPts val="500"/>
              </a:spcBef>
            </a:pPr>
            <a:r>
              <a:rPr lang="pt-BR" altLang="pt-BR" sz="2200" dirty="0" smtClean="0"/>
              <a:t>NOTA 2: A frequência de inspeção de layout é determinada pelo cliente.</a:t>
            </a:r>
            <a:endParaRPr lang="pt-BR" altLang="pt-BR" sz="2300" dirty="0"/>
          </a:p>
        </p:txBody>
      </p:sp>
    </p:spTree>
    <p:extLst>
      <p:ext uri="{BB962C8B-B14F-4D97-AF65-F5344CB8AC3E}">
        <p14:creationId xmlns:p14="http://schemas.microsoft.com/office/powerpoint/2010/main" val="2213302939"/>
      </p:ext>
    </p:extLst>
  </p:cSld>
  <p:clrMapOvr>
    <a:masterClrMapping/>
  </p:clrMapOvr>
  <p:transition spd="med">
    <p:wedge/>
  </p:transition>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Autorização para concessão do cliente </a:t>
            </a:r>
            <a:r>
              <a:rPr lang="pt-BR" sz="2800" b="1" kern="0" dirty="0" smtClean="0"/>
              <a:t>(8.7.1.1)</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342900" lvl="1" indent="-342900" algn="just" eaLnBrk="1" hangingPunct="1">
              <a:lnSpc>
                <a:spcPct val="90000"/>
              </a:lnSpc>
              <a:spcBef>
                <a:spcPts val="500"/>
              </a:spcBef>
              <a:buFont typeface="Arial" panose="020B0604020202020204" pitchFamily="34" charset="0"/>
              <a:buChar char="•"/>
            </a:pPr>
            <a:r>
              <a:rPr lang="pt-BR" altLang="pt-BR" sz="2200" dirty="0" smtClean="0"/>
              <a:t>Obter concessão do cliente ou desvio permitido antes da continuidade do processamento sempre que o produto ou processo de manufatura for diferente daquele que atualmente está aprovado.</a:t>
            </a:r>
            <a:endParaRPr lang="pt-BR" altLang="pt-BR" sz="2200" dirty="0"/>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A organização deve obter uma autorização do cliente antes da ontinuidade do processamento para disposições “usar como está” e “retrabalhar o produto não conforme”. Se subcomponentes forem reutilizados no processo de manufatura, o reuso do componente deve ser comunicado claramente ao cliente para uma permissão de concessão ou desvio.</a:t>
            </a:r>
            <a:endParaRPr lang="pt-BR" altLang="pt-BR" sz="2200" dirty="0"/>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Manter registro da data de validade ou quantidade autorizada da concessão.</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Assegurar conformidade com a especificação e os requisitos originais ou substitutos quando a autorização expirar.</a:t>
            </a:r>
            <a:endParaRPr lang="pt-BR" altLang="pt-BR" sz="2300" dirty="0"/>
          </a:p>
        </p:txBody>
      </p:sp>
    </p:spTree>
    <p:extLst>
      <p:ext uri="{BB962C8B-B14F-4D97-AF65-F5344CB8AC3E}">
        <p14:creationId xmlns:p14="http://schemas.microsoft.com/office/powerpoint/2010/main" val="2547477407"/>
      </p:ext>
    </p:extLst>
  </p:cSld>
  <p:clrMapOvr>
    <a:masterClrMapping/>
  </p:clrMapOvr>
  <p:transition spd="med">
    <p:wedge/>
  </p:transition>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Autorização para concessão do cliente </a:t>
            </a:r>
            <a:r>
              <a:rPr lang="pt-BR" sz="2800" b="1" kern="0" dirty="0" smtClean="0"/>
              <a:t>(8.7.1.1)</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342900" lvl="1" indent="-342900" algn="just" eaLnBrk="1" hangingPunct="1">
              <a:lnSpc>
                <a:spcPct val="90000"/>
              </a:lnSpc>
              <a:spcBef>
                <a:spcPts val="500"/>
              </a:spcBef>
              <a:buFont typeface="Arial" panose="020B0604020202020204" pitchFamily="34" charset="0"/>
              <a:buChar char="•"/>
            </a:pPr>
            <a:r>
              <a:rPr lang="pt-BR" altLang="pt-BR" sz="2200" dirty="0" smtClean="0"/>
              <a:t>O material expedido através de uma concessão deve ser apropriadamente identificado em cada contêiner expedido (se aplica igualmente ao produto adquirid).</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A organização deve aprovar quaisquer solicitações de fornecedores antesda submissão ao cliente.</a:t>
            </a:r>
          </a:p>
        </p:txBody>
      </p:sp>
    </p:spTree>
    <p:extLst>
      <p:ext uri="{BB962C8B-B14F-4D97-AF65-F5344CB8AC3E}">
        <p14:creationId xmlns:p14="http://schemas.microsoft.com/office/powerpoint/2010/main" val="1285840084"/>
      </p:ext>
    </p:extLst>
  </p:cSld>
  <p:clrMapOvr>
    <a:masterClrMapping/>
  </p:clrMapOvr>
  <p:transition spd="med">
    <p:wedge/>
  </p:transition>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Controle de produtos suspeitos </a:t>
            </a:r>
            <a:r>
              <a:rPr lang="pt-BR" sz="2800" b="1" kern="0" dirty="0" smtClean="0"/>
              <a:t>(8.7.1.3)</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342900" lvl="1" indent="-342900" algn="just" eaLnBrk="1" hangingPunct="1">
              <a:lnSpc>
                <a:spcPct val="90000"/>
              </a:lnSpc>
              <a:spcBef>
                <a:spcPts val="500"/>
              </a:spcBef>
              <a:buFont typeface="Arial" panose="020B0604020202020204" pitchFamily="34" charset="0"/>
              <a:buChar char="•"/>
            </a:pPr>
            <a:r>
              <a:rPr lang="pt-BR" altLang="pt-BR" sz="2200" dirty="0" smtClean="0"/>
              <a:t>Assegurar que o produto com uma situação não identificada ou suspeita seja classificado e controlado como produto não-conforme.</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Assegurar que todo o pessoal de manufatura apropriado, receba treinamento para contenção do produto não conforme e suspeito.</a:t>
            </a:r>
          </a:p>
        </p:txBody>
      </p:sp>
    </p:spTree>
    <p:extLst>
      <p:ext uri="{BB962C8B-B14F-4D97-AF65-F5344CB8AC3E}">
        <p14:creationId xmlns:p14="http://schemas.microsoft.com/office/powerpoint/2010/main" val="685856086"/>
      </p:ext>
    </p:extLst>
  </p:cSld>
  <p:clrMapOvr>
    <a:masterClrMapping/>
  </p:clrMapOvr>
  <p:transition spd="med">
    <p:wedge/>
  </p:transition>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Controle de produtos retrabalhado </a:t>
            </a:r>
            <a:r>
              <a:rPr lang="pt-BR" sz="2800" b="1" kern="0" dirty="0" smtClean="0"/>
              <a:t>(8.7.1.4)</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342900" lvl="1" indent="-342900" algn="just" eaLnBrk="1" hangingPunct="1">
              <a:lnSpc>
                <a:spcPct val="90000"/>
              </a:lnSpc>
              <a:spcBef>
                <a:spcPts val="500"/>
              </a:spcBef>
              <a:buFont typeface="Arial" panose="020B0604020202020204" pitchFamily="34" charset="0"/>
              <a:buChar char="•"/>
            </a:pPr>
            <a:r>
              <a:rPr lang="pt-BR" altLang="pt-BR" sz="2200" dirty="0" smtClean="0"/>
              <a:t>Utilizar metodologia de análise de risco (FMEA) para avaliar os riscosno processo de retrabalho, antes de tomar uma decisão para retrabalhar o produto. Se requerido pelo cliente, obter aprovação do mesmo antes de iniciar o retrabalho do produto.</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Ter um processo documentado para confirmar que o retrabalho esteja em conformidade com o plano de controle ou outras informações documentadas relevantes para verificar a conformidade com as especificações originais.</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As instruções de desmontagem ou retrabalho, incluindo os requisitos de reinspeção e de rastreabilidade, devem estar disponíveis e serem utilizados pelo pessoal apropriado.</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A organização deve reter informação documentada sobre a disposição do produto retrabalhado, incluindo quantidade, disposição, data da disposição e informação de rastreabilidade aplicável.</a:t>
            </a:r>
          </a:p>
        </p:txBody>
      </p:sp>
    </p:spTree>
    <p:extLst>
      <p:ext uri="{BB962C8B-B14F-4D97-AF65-F5344CB8AC3E}">
        <p14:creationId xmlns:p14="http://schemas.microsoft.com/office/powerpoint/2010/main" val="2419364470"/>
      </p:ext>
    </p:extLst>
  </p:cSld>
  <p:clrMapOvr>
    <a:masterClrMapping/>
  </p:clrMapOvr>
  <p:transition spd="med">
    <p:wedge/>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Controle de produtos reparado </a:t>
            </a:r>
            <a:r>
              <a:rPr lang="pt-BR" sz="2800" b="1" kern="0" dirty="0" smtClean="0"/>
              <a:t>(8.7.1.5)</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342900" lvl="1" indent="-342900" algn="just" eaLnBrk="1" hangingPunct="1">
              <a:lnSpc>
                <a:spcPct val="90000"/>
              </a:lnSpc>
              <a:spcBef>
                <a:spcPts val="500"/>
              </a:spcBef>
              <a:buFont typeface="Arial" panose="020B0604020202020204" pitchFamily="34" charset="0"/>
              <a:buChar char="•"/>
            </a:pPr>
            <a:r>
              <a:rPr lang="pt-BR" altLang="pt-BR" sz="2200" dirty="0" smtClean="0"/>
              <a:t>Utilizar metodologia de análise de risco (FMEA) para avaliar os riscosno processo de reparo, antes de tomar uma decisão para reparar o produto. DEVE obter aprovação do cliente antes de iniciar o processo de reparo do produto.</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Ter um processo documentado para confirmar que o reparo esteja em conformidade com o plano de controle ou outras informações documentadas relevantes.</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As instruções de desmontagem ou reparo, incluindo os requisitos de reinspeção e de rastreabilidade, devem estar disponíveis e serem utilizados pelo pessoal apropriado.</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Obter uma autorização documentada do cliente para concessão ao produto a ser reparado.</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Reter informação documentada sobre a disposição do produto reparado, incluindo a quantidade, disposição, data da disposição e informação de rastreabilidade aplicável.</a:t>
            </a:r>
          </a:p>
        </p:txBody>
      </p:sp>
    </p:spTree>
    <p:extLst>
      <p:ext uri="{BB962C8B-B14F-4D97-AF65-F5344CB8AC3E}">
        <p14:creationId xmlns:p14="http://schemas.microsoft.com/office/powerpoint/2010/main" val="3311967633"/>
      </p:ext>
    </p:extLst>
  </p:cSld>
  <p:clrMapOvr>
    <a:masterClrMapping/>
  </p:clrMapOvr>
  <p:transition spd="med">
    <p:wedge/>
  </p:transition>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Notificação ao cliente </a:t>
            </a:r>
            <a:r>
              <a:rPr lang="pt-BR" sz="2800" b="1" kern="0" dirty="0" smtClean="0"/>
              <a:t>(8.7.1.6)</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342900" lvl="1" indent="-342900" algn="just" eaLnBrk="1" hangingPunct="1">
              <a:lnSpc>
                <a:spcPct val="90000"/>
              </a:lnSpc>
              <a:spcBef>
                <a:spcPts val="500"/>
              </a:spcBef>
              <a:buFont typeface="Arial" panose="020B0604020202020204" pitchFamily="34" charset="0"/>
              <a:buChar char="•"/>
            </a:pPr>
            <a:r>
              <a:rPr lang="pt-BR" altLang="pt-BR" sz="2200" dirty="0" smtClean="0"/>
              <a:t>Notificar imediatamente o(s) cliente(s) no caso que o produto não conforme tenha sido expedido. A comunicação inicial deve ser seguida de documentação detalhada do caso.</a:t>
            </a:r>
          </a:p>
          <a:p>
            <a:pPr marL="0" lvl="1" algn="just" eaLnBrk="1" hangingPunct="1">
              <a:lnSpc>
                <a:spcPct val="90000"/>
              </a:lnSpc>
              <a:spcBef>
                <a:spcPts val="500"/>
              </a:spcBef>
            </a:pPr>
            <a:endParaRPr lang="pt-BR" altLang="pt-BR" sz="2200" dirty="0" smtClean="0"/>
          </a:p>
          <a:p>
            <a:pPr marL="0" lvl="1" algn="just" eaLnBrk="1" hangingPunct="1">
              <a:lnSpc>
                <a:spcPct val="90000"/>
              </a:lnSpc>
              <a:spcBef>
                <a:spcPts val="500"/>
              </a:spcBef>
            </a:pPr>
            <a:r>
              <a:rPr lang="pt-BR" sz="2800" b="1" kern="0" dirty="0" smtClean="0"/>
              <a:t>Disposição de produto não conforme </a:t>
            </a:r>
            <a:r>
              <a:rPr lang="pt-BR" sz="2000" b="1" kern="0" dirty="0" smtClean="0"/>
              <a:t>(8.7.1.7)</a:t>
            </a:r>
            <a:endParaRPr lang="pt-BR" sz="2800" b="1" kern="0" dirty="0" smtClean="0"/>
          </a:p>
          <a:p>
            <a:pPr marL="0" lvl="1" algn="just" eaLnBrk="1" hangingPunct="1">
              <a:lnSpc>
                <a:spcPct val="90000"/>
              </a:lnSpc>
              <a:spcBef>
                <a:spcPts val="500"/>
              </a:spcBef>
            </a:pPr>
            <a:endParaRPr lang="pt-BR" altLang="pt-BR" sz="2200" dirty="0"/>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Ter um processo documentado para disposição do produto não conforme, não sujeito a retrabalho ou reparo. Para que o produo não atenda aos requisitos, a organização deve verificar que o produto a ser sucateado é</a:t>
            </a:r>
            <a:r>
              <a:rPr lang="pt-BR" altLang="pt-BR" sz="2200" b="1" dirty="0" smtClean="0"/>
              <a:t> inutilizado </a:t>
            </a:r>
            <a:r>
              <a:rPr lang="pt-BR" altLang="pt-BR" sz="2200" dirty="0" smtClean="0"/>
              <a:t>antes da sua disposição.</a:t>
            </a:r>
          </a:p>
          <a:p>
            <a:pPr marL="342900" lvl="1" indent="-342900" algn="just" eaLnBrk="1" hangingPunct="1">
              <a:lnSpc>
                <a:spcPct val="90000"/>
              </a:lnSpc>
              <a:spcBef>
                <a:spcPts val="500"/>
              </a:spcBef>
              <a:buFont typeface="Arial" panose="020B0604020202020204" pitchFamily="34" charset="0"/>
              <a:buChar char="•"/>
            </a:pPr>
            <a:r>
              <a:rPr lang="pt-BR" altLang="pt-BR" sz="2200" b="1" dirty="0" smtClean="0">
                <a:solidFill>
                  <a:srgbClr val="C00000"/>
                </a:solidFill>
              </a:rPr>
              <a:t>Não desviar o produto não conforme para o serviço ou outro uso sem a aprovação prévia do cliente.</a:t>
            </a:r>
          </a:p>
        </p:txBody>
      </p:sp>
    </p:spTree>
    <p:extLst>
      <p:ext uri="{BB962C8B-B14F-4D97-AF65-F5344CB8AC3E}">
        <p14:creationId xmlns:p14="http://schemas.microsoft.com/office/powerpoint/2010/main" val="1584098786"/>
      </p:ext>
    </p:extLst>
  </p:cSld>
  <p:clrMapOvr>
    <a:masterClrMapping/>
  </p:clrMapOvr>
  <p:transition spd="med">
    <p:wedge/>
  </p:transition>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Processos de monitoramento e medição de manufatura </a:t>
            </a:r>
            <a:r>
              <a:rPr lang="pt-BR" sz="2800" b="1" kern="0" dirty="0" smtClean="0"/>
              <a:t>(9.1.1.1)</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342900" lvl="1" indent="-342900" algn="just" eaLnBrk="1" hangingPunct="1">
              <a:lnSpc>
                <a:spcPct val="90000"/>
              </a:lnSpc>
              <a:spcBef>
                <a:spcPts val="500"/>
              </a:spcBef>
              <a:buFont typeface="Arial" panose="020B0604020202020204" pitchFamily="34" charset="0"/>
              <a:buChar char="•"/>
            </a:pPr>
            <a:r>
              <a:rPr lang="pt-BR" altLang="pt-BR" sz="2200" dirty="0" smtClean="0"/>
              <a:t>Realizar estudos de processo em todos os novos processos de manufatura (incluindo montagem ou sequenciamento) para verificar a capacidade do processo e para fornecer entregas adicionis para o controle do processo, incluindo aquelas para características especiais.</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NOTA: Para alguns processos de manufatura, pode não ser possível demonstrar conformidade do produto através de capacidade do processo. Para estes processos, podem ser utilizados métodos alternativos tais como a conformidade do lote com a especificação.</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Manter resultados da capacidade ou desempenho do processo de manufatura, de acordo com o especificado pelos requisitos do processo de aprovação de peça pelo cliente. </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Verificar que o fluxograma do processo, PFMEA e PC estão implementados.</a:t>
            </a:r>
          </a:p>
        </p:txBody>
      </p:sp>
    </p:spTree>
    <p:extLst>
      <p:ext uri="{BB962C8B-B14F-4D97-AF65-F5344CB8AC3E}">
        <p14:creationId xmlns:p14="http://schemas.microsoft.com/office/powerpoint/2010/main" val="982919963"/>
      </p:ext>
    </p:extLst>
  </p:cSld>
  <p:clrMapOvr>
    <a:masterClrMapping/>
  </p:clrMapOvr>
  <p:transition spd="med">
    <p:wedge/>
  </p:transition>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Processos de monitoramento e medição de manufatura </a:t>
            </a:r>
            <a:r>
              <a:rPr lang="pt-BR" sz="2800" b="1" kern="0" dirty="0" smtClean="0"/>
              <a:t>(9.1.1.1)</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342900" lvl="1" indent="-342900" algn="just" eaLnBrk="1" hangingPunct="1">
              <a:lnSpc>
                <a:spcPct val="90000"/>
              </a:lnSpc>
              <a:spcBef>
                <a:spcPts val="500"/>
              </a:spcBef>
              <a:buFont typeface="Arial" panose="020B0604020202020204" pitchFamily="34" charset="0"/>
              <a:buChar char="•"/>
            </a:pPr>
            <a:r>
              <a:rPr lang="pt-BR" altLang="pt-BR" sz="2200" dirty="0" smtClean="0"/>
              <a:t>Verificar que o fluxograma do processo, PFMEA e PC estão implementados e aderentes a:</a:t>
            </a:r>
          </a:p>
          <a:p>
            <a:pPr marL="1028700" lvl="2" indent="-342900" algn="just" eaLnBrk="1" hangingPunct="1">
              <a:lnSpc>
                <a:spcPct val="90000"/>
              </a:lnSpc>
              <a:spcBef>
                <a:spcPts val="500"/>
              </a:spcBef>
              <a:buFont typeface="Arial" panose="020B0604020202020204" pitchFamily="34" charset="0"/>
              <a:buChar char="•"/>
            </a:pPr>
            <a:r>
              <a:rPr lang="pt-BR" altLang="pt-BR" sz="2200" dirty="0" smtClean="0"/>
              <a:t>Técnicas de medição;</a:t>
            </a:r>
          </a:p>
          <a:p>
            <a:pPr marL="1028700" lvl="2" indent="-342900" algn="just" eaLnBrk="1" hangingPunct="1">
              <a:lnSpc>
                <a:spcPct val="90000"/>
              </a:lnSpc>
              <a:spcBef>
                <a:spcPts val="500"/>
              </a:spcBef>
              <a:buFont typeface="Arial" panose="020B0604020202020204" pitchFamily="34" charset="0"/>
              <a:buChar char="•"/>
            </a:pPr>
            <a:r>
              <a:rPr lang="pt-BR" altLang="pt-BR" sz="2200" dirty="0" smtClean="0"/>
              <a:t>Planos de amostragem;</a:t>
            </a:r>
          </a:p>
          <a:p>
            <a:pPr marL="1028700" lvl="2" indent="-342900" algn="just" eaLnBrk="1" hangingPunct="1">
              <a:lnSpc>
                <a:spcPct val="90000"/>
              </a:lnSpc>
              <a:spcBef>
                <a:spcPts val="500"/>
              </a:spcBef>
              <a:buFont typeface="Arial" panose="020B0604020202020204" pitchFamily="34" charset="0"/>
              <a:buChar char="•"/>
            </a:pPr>
            <a:r>
              <a:rPr lang="pt-BR" altLang="pt-BR" sz="2200" dirty="0" smtClean="0"/>
              <a:t>Citério de aceitação;</a:t>
            </a:r>
          </a:p>
          <a:p>
            <a:pPr marL="1028700" lvl="2" indent="-342900" algn="just" eaLnBrk="1" hangingPunct="1">
              <a:lnSpc>
                <a:spcPct val="90000"/>
              </a:lnSpc>
              <a:spcBef>
                <a:spcPts val="500"/>
              </a:spcBef>
              <a:buFont typeface="Arial" panose="020B0604020202020204" pitchFamily="34" charset="0"/>
              <a:buChar char="•"/>
            </a:pPr>
            <a:r>
              <a:rPr lang="pt-BR" altLang="pt-BR" sz="2200" dirty="0" smtClean="0"/>
              <a:t>Registros dos valores de medição reais e/ou resultados de teste para dados por variáveis;</a:t>
            </a:r>
          </a:p>
          <a:p>
            <a:pPr marL="1028700" lvl="2" indent="-342900" algn="just" eaLnBrk="1" hangingPunct="1">
              <a:lnSpc>
                <a:spcPct val="90000"/>
              </a:lnSpc>
              <a:spcBef>
                <a:spcPts val="500"/>
              </a:spcBef>
              <a:buFont typeface="Arial" panose="020B0604020202020204" pitchFamily="34" charset="0"/>
              <a:buChar char="•"/>
            </a:pPr>
            <a:r>
              <a:rPr lang="pt-BR" altLang="pt-BR" sz="2200" dirty="0" smtClean="0"/>
              <a:t>Planos de reação e processo de escalonamento, quando os critérios de aceitação não são atendidos.</a:t>
            </a:r>
            <a:endParaRPr lang="pt-BR" altLang="pt-BR" sz="2200" dirty="0"/>
          </a:p>
          <a:p>
            <a:pPr marL="1028700" lvl="2" indent="-342900" algn="just" eaLnBrk="1" hangingPunct="1">
              <a:lnSpc>
                <a:spcPct val="90000"/>
              </a:lnSpc>
              <a:spcBef>
                <a:spcPts val="500"/>
              </a:spcBef>
              <a:buFont typeface="Arial" panose="020B0604020202020204" pitchFamily="34" charset="0"/>
              <a:buChar char="•"/>
            </a:pPr>
            <a:endParaRPr lang="pt-BR" altLang="pt-BR" sz="2200" dirty="0" smtClean="0"/>
          </a:p>
          <a:p>
            <a:pPr marL="360363" lvl="2" indent="-342900" algn="just" eaLnBrk="1" hangingPunct="1">
              <a:lnSpc>
                <a:spcPct val="90000"/>
              </a:lnSpc>
              <a:spcBef>
                <a:spcPts val="500"/>
              </a:spcBef>
              <a:buFont typeface="Arial" panose="020B0604020202020204" pitchFamily="34" charset="0"/>
              <a:buChar char="•"/>
            </a:pPr>
            <a:r>
              <a:rPr lang="pt-BR" altLang="pt-BR" sz="2200" dirty="0" smtClean="0"/>
              <a:t>Eventos significativos do processo como mudança de ferramenta ou reparo de máquina devem ser registrados e retidos como informação documentada.</a:t>
            </a:r>
            <a:endParaRPr lang="pt-BR" altLang="pt-BR" sz="2200" dirty="0"/>
          </a:p>
        </p:txBody>
      </p:sp>
    </p:spTree>
    <p:extLst>
      <p:ext uri="{BB962C8B-B14F-4D97-AF65-F5344CB8AC3E}">
        <p14:creationId xmlns:p14="http://schemas.microsoft.com/office/powerpoint/2010/main" val="2304541356"/>
      </p:ext>
    </p:extLst>
  </p:cSld>
  <p:clrMapOvr>
    <a:masterClrMapping/>
  </p:clrMapOvr>
  <p:transition spd="med">
    <p:wedge/>
  </p:transition>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Processos de monitoramento e medição de manufatura </a:t>
            </a:r>
            <a:r>
              <a:rPr lang="pt-BR" sz="2800" b="1" kern="0" dirty="0" smtClean="0"/>
              <a:t>(9.1.1.1)</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342900" lvl="1" indent="-342900" algn="just" eaLnBrk="1" hangingPunct="1">
              <a:lnSpc>
                <a:spcPct val="90000"/>
              </a:lnSpc>
              <a:spcBef>
                <a:spcPts val="500"/>
              </a:spcBef>
              <a:buFont typeface="Arial" panose="020B0604020202020204" pitchFamily="34" charset="0"/>
              <a:buChar char="•"/>
            </a:pPr>
            <a:r>
              <a:rPr lang="pt-BR" altLang="pt-BR" sz="2200" dirty="0" smtClean="0"/>
              <a:t>Iniciar um plano de reação indicado no plano de controle e avaliado em relação ao impacto na conformidade com as especificações das características que são estatisticamente não capazes ou instáveis.</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Estes planos de reação devem incluir a contenção do produto e inspeção 100%, conforme o caso.</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Um plano de ação corretiva deve ser desenvolvido e implementado pela organização, indicando as áreas específicas, o prazo e as responsabilidades atribuídas, para assegurar que o processo se torne estável e estatisticamente capaz.</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Os planos devem ser analisados criticamente com o cliente e aprovados pelo mesmo, quando requerido.</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Manter registros das datas em que foram efetivadas as mudanças dno processo.</a:t>
            </a:r>
            <a:endParaRPr lang="pt-BR" altLang="pt-BR" sz="2200" dirty="0"/>
          </a:p>
        </p:txBody>
      </p:sp>
    </p:spTree>
    <p:extLst>
      <p:ext uri="{BB962C8B-B14F-4D97-AF65-F5344CB8AC3E}">
        <p14:creationId xmlns:p14="http://schemas.microsoft.com/office/powerpoint/2010/main" val="3536461194"/>
      </p:ext>
    </p:extLst>
  </p:cSld>
  <p:clrMapOvr>
    <a:masterClrMapping/>
  </p:clrMapOvr>
  <p:transition spd="med">
    <p:wedge/>
  </p:transition>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Satisfação do cliente – suplemento </a:t>
            </a:r>
            <a:r>
              <a:rPr lang="pt-BR" sz="2800" b="1" kern="0" dirty="0" smtClean="0"/>
              <a:t>(9.1.2.1)</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342900" lvl="1" indent="-342900" algn="just" eaLnBrk="1" hangingPunct="1">
              <a:lnSpc>
                <a:spcPct val="90000"/>
              </a:lnSpc>
              <a:spcBef>
                <a:spcPts val="500"/>
              </a:spcBef>
              <a:buFont typeface="Arial" panose="020B0604020202020204" pitchFamily="34" charset="0"/>
              <a:buChar char="•"/>
            </a:pPr>
            <a:r>
              <a:rPr lang="pt-BR" altLang="pt-BR" sz="2200" dirty="0" smtClean="0"/>
              <a:t>Deve ser monitorada através da avaliação contínua de indicadores de desempenho internos e externos.</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Devem estar baseados em evidêcia objetiva e incluir, mas não se limitar, ao seguinte:</a:t>
            </a:r>
          </a:p>
          <a:p>
            <a:pPr lvl="2" indent="-457200" algn="just" eaLnBrk="1" hangingPunct="1">
              <a:lnSpc>
                <a:spcPct val="90000"/>
              </a:lnSpc>
              <a:spcBef>
                <a:spcPts val="500"/>
              </a:spcBef>
              <a:buAutoNum type="alphaLcParenR"/>
            </a:pPr>
            <a:r>
              <a:rPr lang="pt-BR" altLang="pt-BR" sz="2200" dirty="0" smtClean="0"/>
              <a:t>Desempenho de qualidade da peça entregue;</a:t>
            </a:r>
          </a:p>
          <a:p>
            <a:pPr lvl="2" indent="-457200" algn="just" eaLnBrk="1" hangingPunct="1">
              <a:lnSpc>
                <a:spcPct val="90000"/>
              </a:lnSpc>
              <a:spcBef>
                <a:spcPts val="500"/>
              </a:spcBef>
              <a:buAutoNum type="alphaLcParenR"/>
            </a:pPr>
            <a:r>
              <a:rPr lang="pt-BR" altLang="pt-BR" sz="2200" dirty="0" smtClean="0"/>
              <a:t>Rupturas no cliente;</a:t>
            </a:r>
          </a:p>
          <a:p>
            <a:pPr lvl="2" indent="-457200" algn="just" eaLnBrk="1" hangingPunct="1">
              <a:lnSpc>
                <a:spcPct val="90000"/>
              </a:lnSpc>
              <a:spcBef>
                <a:spcPts val="500"/>
              </a:spcBef>
              <a:buAutoNum type="alphaLcParenR"/>
            </a:pPr>
            <a:r>
              <a:rPr lang="pt-BR" altLang="pt-BR" sz="2200" dirty="0" smtClean="0"/>
              <a:t>Retornos de campo, </a:t>
            </a:r>
            <a:r>
              <a:rPr lang="pt-BR" altLang="pt-BR" sz="2200" i="1" dirty="0" smtClean="0"/>
              <a:t>recalls</a:t>
            </a:r>
            <a:r>
              <a:rPr lang="pt-BR" altLang="pt-BR" sz="2200" dirty="0" smtClean="0"/>
              <a:t> e garantia (onde aplicável);</a:t>
            </a:r>
          </a:p>
          <a:p>
            <a:pPr lvl="2" indent="-457200" algn="just" eaLnBrk="1" hangingPunct="1">
              <a:lnSpc>
                <a:spcPct val="90000"/>
              </a:lnSpc>
              <a:spcBef>
                <a:spcPts val="500"/>
              </a:spcBef>
              <a:buAutoNum type="alphaLcParenR"/>
            </a:pPr>
            <a:r>
              <a:rPr lang="pt-BR" altLang="pt-BR" sz="2200" dirty="0" smtClean="0"/>
              <a:t>Desempenho do cronograma de entrega (incluindo incidentes de fretes especiais);</a:t>
            </a:r>
          </a:p>
          <a:p>
            <a:pPr lvl="2" indent="-457200" algn="just" eaLnBrk="1" hangingPunct="1">
              <a:lnSpc>
                <a:spcPct val="90000"/>
              </a:lnSpc>
              <a:spcBef>
                <a:spcPts val="500"/>
              </a:spcBef>
              <a:buAutoNum type="alphaLcParenR"/>
            </a:pPr>
            <a:r>
              <a:rPr lang="pt-BR" altLang="pt-BR" sz="2200" dirty="0" smtClean="0"/>
              <a:t>Notificações do cliente em relação a questões da qualidade ou entrega, incluindo situações especiais.</a:t>
            </a:r>
          </a:p>
          <a:p>
            <a:pPr marL="349250" lvl="2" indent="-342900" algn="just" eaLnBrk="1" hangingPunct="1">
              <a:lnSpc>
                <a:spcPct val="90000"/>
              </a:lnSpc>
              <a:spcBef>
                <a:spcPts val="500"/>
              </a:spcBef>
              <a:buFont typeface="Arial" panose="020B0604020202020204" pitchFamily="34" charset="0"/>
              <a:buChar char="•"/>
            </a:pPr>
            <a:r>
              <a:rPr lang="pt-BR" altLang="pt-BR" sz="2200" dirty="0" smtClean="0"/>
              <a:t>A organização deve monitorar o desempenho dos processos de manufatura para demonstrar conformidade com os requisitos do cliente para a qualidade do produto e eficiência do processo.</a:t>
            </a:r>
          </a:p>
        </p:txBody>
      </p:sp>
    </p:spTree>
    <p:extLst>
      <p:ext uri="{BB962C8B-B14F-4D97-AF65-F5344CB8AC3E}">
        <p14:creationId xmlns:p14="http://schemas.microsoft.com/office/powerpoint/2010/main" val="3722810671"/>
      </p:ext>
    </p:extLst>
  </p:cSld>
  <p:clrMapOvr>
    <a:masterClrMapping/>
  </p:clrMapOvr>
  <p:transition spd="med">
    <p:wedge/>
  </p:transition>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Satisfação do cliente – suplemento </a:t>
            </a:r>
            <a:r>
              <a:rPr lang="pt-BR" sz="2800" b="1" kern="0" dirty="0" smtClean="0"/>
              <a:t>(9.1.2.1)</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342900" lvl="1" indent="-342900" algn="just" eaLnBrk="1" hangingPunct="1">
              <a:lnSpc>
                <a:spcPct val="90000"/>
              </a:lnSpc>
              <a:spcBef>
                <a:spcPts val="500"/>
              </a:spcBef>
              <a:buFont typeface="Arial" panose="020B0604020202020204" pitchFamily="34" charset="0"/>
              <a:buChar char="•"/>
            </a:pPr>
            <a:r>
              <a:rPr lang="pt-BR" altLang="pt-BR" sz="2200" dirty="0" smtClean="0"/>
              <a:t>O monitoramento deve incluir a análise crítica dos dados de desempenho do cliente, incluindo os portais </a:t>
            </a:r>
            <a:r>
              <a:rPr lang="pt-BR" altLang="pt-BR" sz="2200" i="1" dirty="0" smtClean="0"/>
              <a:t>on-line</a:t>
            </a:r>
            <a:r>
              <a:rPr lang="pt-BR" altLang="pt-BR" sz="2200" dirty="0" smtClean="0"/>
              <a:t> do cliente e os indicadores do cliente, quando providos.</a:t>
            </a:r>
          </a:p>
          <a:p>
            <a:pPr marL="342900" lvl="1" indent="-342900" algn="just" eaLnBrk="1" hangingPunct="1">
              <a:lnSpc>
                <a:spcPct val="90000"/>
              </a:lnSpc>
              <a:spcBef>
                <a:spcPts val="500"/>
              </a:spcBef>
              <a:buFont typeface="Arial" panose="020B0604020202020204" pitchFamily="34" charset="0"/>
              <a:buChar char="•"/>
            </a:pPr>
            <a:endParaRPr lang="pt-BR" altLang="pt-BR" sz="2200" dirty="0"/>
          </a:p>
          <a:p>
            <a:pPr marL="0" lvl="1" algn="just" eaLnBrk="1" hangingPunct="1">
              <a:lnSpc>
                <a:spcPct val="90000"/>
              </a:lnSpc>
              <a:spcBef>
                <a:spcPts val="500"/>
              </a:spcBef>
            </a:pPr>
            <a:r>
              <a:rPr lang="pt-BR" altLang="pt-BR" sz="2400" b="1" dirty="0" smtClean="0"/>
              <a:t>9.1.3.1 – Priorização</a:t>
            </a:r>
          </a:p>
          <a:p>
            <a:pPr marL="0" lvl="1" algn="just" eaLnBrk="1" hangingPunct="1">
              <a:lnSpc>
                <a:spcPct val="90000"/>
              </a:lnSpc>
              <a:spcBef>
                <a:spcPts val="500"/>
              </a:spcBef>
            </a:pPr>
            <a:r>
              <a:rPr lang="pt-BR" altLang="pt-BR" sz="2200" dirty="0" smtClean="0"/>
              <a:t>As tendências no desempenho operacional e da qualidade devem ser comparadas com o progresso em direção aos objetivos elevara uma ação para dar suporte à priorização de ações para melhorar a satisfação do cliente.</a:t>
            </a:r>
          </a:p>
        </p:txBody>
      </p:sp>
    </p:spTree>
    <p:extLst>
      <p:ext uri="{BB962C8B-B14F-4D97-AF65-F5344CB8AC3E}">
        <p14:creationId xmlns:p14="http://schemas.microsoft.com/office/powerpoint/2010/main" val="2497863092"/>
      </p:ext>
    </p:extLst>
  </p:cSld>
  <p:clrMapOvr>
    <a:masterClrMapping/>
  </p:clrMapOvr>
  <p:transition spd="med">
    <p:wedge/>
  </p:transition>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Programa de Auditoria Interna </a:t>
            </a:r>
            <a:r>
              <a:rPr lang="pt-BR" sz="2800" b="1" kern="0" dirty="0" smtClean="0"/>
              <a:t>(9.2.2.1)</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342900" lvl="1" indent="-342900" algn="just" eaLnBrk="1" hangingPunct="1">
              <a:lnSpc>
                <a:spcPct val="90000"/>
              </a:lnSpc>
              <a:spcBef>
                <a:spcPts val="500"/>
              </a:spcBef>
              <a:buFont typeface="Arial" panose="020B0604020202020204" pitchFamily="34" charset="0"/>
              <a:buChar char="•"/>
            </a:pPr>
            <a:r>
              <a:rPr lang="pt-BR" altLang="pt-BR" sz="2200" dirty="0" smtClean="0"/>
              <a:t>Processo documentado de auditoria interna.</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Incluir o desenvolvimento e a implementação de um programa de auditoria interna que cubra todo o SGQ, incluindo as </a:t>
            </a:r>
            <a:r>
              <a:rPr lang="pt-BR" altLang="pt-BR" sz="2200" b="1" dirty="0" smtClean="0"/>
              <a:t>auditorias do SGQ</a:t>
            </a:r>
            <a:r>
              <a:rPr lang="pt-BR" altLang="pt-BR" sz="2200" dirty="0" smtClean="0"/>
              <a:t>, </a:t>
            </a:r>
            <a:r>
              <a:rPr lang="pt-BR" altLang="pt-BR" sz="2200" b="1" dirty="0" smtClean="0"/>
              <a:t>auditorias de processo de manufatura </a:t>
            </a:r>
            <a:r>
              <a:rPr lang="pt-BR" altLang="pt-BR" sz="2200" dirty="0" smtClean="0"/>
              <a:t>e </a:t>
            </a:r>
            <a:r>
              <a:rPr lang="pt-BR" altLang="pt-BR" sz="2200" b="1" dirty="0" smtClean="0"/>
              <a:t>auditorias do produto</a:t>
            </a:r>
            <a:r>
              <a:rPr lang="pt-BR" altLang="pt-BR" sz="2200" dirty="0" smtClean="0"/>
              <a:t>.</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Priorizar o programa de auditoria baseado no risco, tendências de desempenho interno e externo e criticidade do(s) processo(s).</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Se a organiação for responsável pelo desenvolvimento de software, deve incluir as avaliações de capacidade do desenvolvimento de software no seu programa de auditoria interna.</a:t>
            </a:r>
          </a:p>
        </p:txBody>
      </p:sp>
    </p:spTree>
    <p:extLst>
      <p:ext uri="{BB962C8B-B14F-4D97-AF65-F5344CB8AC3E}">
        <p14:creationId xmlns:p14="http://schemas.microsoft.com/office/powerpoint/2010/main" val="2211908231"/>
      </p:ext>
    </p:extLst>
  </p:cSld>
  <p:clrMapOvr>
    <a:masterClrMapping/>
  </p:clrMapOvr>
  <p:transition spd="med">
    <p:wedge/>
  </p:transition>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Programa de Auditoria Interna </a:t>
            </a:r>
            <a:r>
              <a:rPr lang="pt-BR" sz="2800" b="1" kern="0" dirty="0" smtClean="0"/>
              <a:t>(9.2.2.1)</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342900" lvl="1" indent="-342900" algn="just" eaLnBrk="1" hangingPunct="1">
              <a:lnSpc>
                <a:spcPct val="90000"/>
              </a:lnSpc>
              <a:spcBef>
                <a:spcPts val="500"/>
              </a:spcBef>
              <a:buFont typeface="Arial" panose="020B0604020202020204" pitchFamily="34" charset="0"/>
              <a:buChar char="•"/>
            </a:pPr>
            <a:r>
              <a:rPr lang="pt-BR" altLang="pt-BR" sz="2200" dirty="0" smtClean="0"/>
              <a:t>A frequência das auditorias deve ser analisada criticamente e, quando apropriado, ajustada com base na ocorrência de mudanças de processo, não conformidadesinternas e externas e/ou reclamações de clientes.</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A eficácia do programa de auditoria deve ser analisada criticamente como parte da análise crítica da direção.</a:t>
            </a:r>
          </a:p>
          <a:p>
            <a:pPr marL="342900" lvl="1" indent="-342900" algn="just" eaLnBrk="1" hangingPunct="1">
              <a:lnSpc>
                <a:spcPct val="90000"/>
              </a:lnSpc>
              <a:spcBef>
                <a:spcPts val="500"/>
              </a:spcBef>
              <a:buFont typeface="Arial" panose="020B0604020202020204" pitchFamily="34" charset="0"/>
              <a:buChar char="•"/>
            </a:pPr>
            <a:endParaRPr lang="pt-BR" altLang="pt-BR" sz="2200" dirty="0"/>
          </a:p>
          <a:p>
            <a:pPr marL="0" lvl="1" algn="just" eaLnBrk="1" hangingPunct="1">
              <a:lnSpc>
                <a:spcPct val="90000"/>
              </a:lnSpc>
              <a:spcBef>
                <a:spcPts val="500"/>
              </a:spcBef>
            </a:pPr>
            <a:r>
              <a:rPr lang="pt-BR" altLang="pt-BR" sz="2800" b="1" dirty="0" smtClean="0"/>
              <a:t>Auditoria Interna do SGQ (9.2.2.2)</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Auditar </a:t>
            </a:r>
            <a:r>
              <a:rPr lang="pt-BR" altLang="pt-BR" sz="2200" b="1" dirty="0" smtClean="0">
                <a:solidFill>
                  <a:srgbClr val="006600"/>
                </a:solidFill>
              </a:rPr>
              <a:t>todos os processos do SGQ </a:t>
            </a:r>
            <a:r>
              <a:rPr lang="pt-BR" altLang="pt-BR" sz="2200" dirty="0" smtClean="0"/>
              <a:t>durante </a:t>
            </a:r>
            <a:r>
              <a:rPr lang="pt-BR" altLang="pt-BR" sz="2200" b="1" dirty="0" smtClean="0">
                <a:solidFill>
                  <a:srgbClr val="0070C0"/>
                </a:solidFill>
              </a:rPr>
              <a:t>cada período de 3 anos calendário</a:t>
            </a:r>
            <a:r>
              <a:rPr lang="pt-BR" altLang="pt-BR" sz="2200" dirty="0" smtClean="0"/>
              <a:t>, de acordo com um </a:t>
            </a:r>
            <a:r>
              <a:rPr lang="pt-BR" altLang="pt-BR" sz="2200" b="1" dirty="0" smtClean="0">
                <a:solidFill>
                  <a:srgbClr val="CC3300"/>
                </a:solidFill>
              </a:rPr>
              <a:t>programa aual</a:t>
            </a:r>
            <a:r>
              <a:rPr lang="pt-BR" altLang="pt-BR" sz="2200" dirty="0" smtClean="0"/>
              <a:t>, usando a abordagem de processo para verificar a conformidade com esta Norma de SGQ Automotiva.</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Integrado à auditoria, amostrar requisitos específicos do cliente para o SGQ em relação à sua implementação eficaz.</a:t>
            </a:r>
          </a:p>
        </p:txBody>
      </p:sp>
    </p:spTree>
    <p:extLst>
      <p:ext uri="{BB962C8B-B14F-4D97-AF65-F5344CB8AC3E}">
        <p14:creationId xmlns:p14="http://schemas.microsoft.com/office/powerpoint/2010/main" val="65378048"/>
      </p:ext>
    </p:extLst>
  </p:cSld>
  <p:clrMapOvr>
    <a:masterClrMapping/>
  </p:clrMapOvr>
  <p:transition spd="med">
    <p:wedge/>
  </p:transition>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Auditoria do Processo </a:t>
            </a:r>
            <a:r>
              <a:rPr lang="pt-BR" sz="2800" b="1" kern="0" dirty="0" smtClean="0"/>
              <a:t>(9.2.2.3)</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342900" lvl="1" indent="-342900" algn="just" eaLnBrk="1" hangingPunct="1">
              <a:lnSpc>
                <a:spcPct val="90000"/>
              </a:lnSpc>
              <a:spcBef>
                <a:spcPts val="500"/>
              </a:spcBef>
              <a:buFont typeface="Arial" panose="020B0604020202020204" pitchFamily="34" charset="0"/>
              <a:buChar char="•"/>
            </a:pPr>
            <a:r>
              <a:rPr lang="pt-BR" altLang="pt-BR" sz="2200" dirty="0" smtClean="0"/>
              <a:t>Auditar todos os processos de manufatura ao longo de cada período de 3 anos calendário para determinar sua eficácia e eficiência usando as abordagens específicas do cliente requeridas para auditorias de processo.</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Onde não definidas pelo cliente, a organização deve determinar a abordagem a ser utilizada.</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Dentro de cada plano de auditoria individual, cada processo de manufatura deve ser auditado em todos os turnosonde ele ocorre, incluindo a amostragem apropriada da troca de turno.</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Deve incluir uma auditoria da implementação eficaz do processo de análise de riscos (tal como PFMEA), Plano de Controle e documentos associados.</a:t>
            </a:r>
          </a:p>
        </p:txBody>
      </p:sp>
    </p:spTree>
    <p:extLst>
      <p:ext uri="{BB962C8B-B14F-4D97-AF65-F5344CB8AC3E}">
        <p14:creationId xmlns:p14="http://schemas.microsoft.com/office/powerpoint/2010/main" val="1252523434"/>
      </p:ext>
    </p:extLst>
  </p:cSld>
  <p:clrMapOvr>
    <a:masterClrMapping/>
  </p:clrMapOvr>
  <p:transition spd="med">
    <p:wedge/>
  </p:transition>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Auditoria de Produto </a:t>
            </a:r>
            <a:r>
              <a:rPr lang="pt-BR" sz="2800" b="1" kern="0" dirty="0" smtClean="0"/>
              <a:t>(9.2.2.4)</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342900" lvl="1" indent="-342900" algn="just" eaLnBrk="1" hangingPunct="1">
              <a:lnSpc>
                <a:spcPct val="90000"/>
              </a:lnSpc>
              <a:spcBef>
                <a:spcPts val="500"/>
              </a:spcBef>
              <a:buFont typeface="Arial" panose="020B0604020202020204" pitchFamily="34" charset="0"/>
              <a:buChar char="•"/>
            </a:pPr>
            <a:r>
              <a:rPr lang="pt-BR" altLang="pt-BR" sz="2200" dirty="0" smtClean="0"/>
              <a:t>Auditar todos os produtos usando as abordagens específicas do cliente requeridas, em estágios apropriados de produção e entrega, para verificar a conformidade com os requisitos especificados.</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Onde não definida pelo cliente, a organização deve definir a abordagem a ser utilizada.</a:t>
            </a:r>
          </a:p>
          <a:p>
            <a:pPr marL="0" lvl="1" algn="just" eaLnBrk="1" hangingPunct="1">
              <a:lnSpc>
                <a:spcPct val="90000"/>
              </a:lnSpc>
              <a:spcBef>
                <a:spcPts val="500"/>
              </a:spcBef>
            </a:pPr>
            <a:endParaRPr lang="pt-BR" altLang="pt-BR" sz="2200" dirty="0" smtClean="0"/>
          </a:p>
        </p:txBody>
      </p:sp>
    </p:spTree>
    <p:extLst>
      <p:ext uri="{BB962C8B-B14F-4D97-AF65-F5344CB8AC3E}">
        <p14:creationId xmlns:p14="http://schemas.microsoft.com/office/powerpoint/2010/main" val="419133436"/>
      </p:ext>
    </p:extLst>
  </p:cSld>
  <p:clrMapOvr>
    <a:masterClrMapping/>
  </p:clrMapOvr>
  <p:transition spd="med">
    <p:wedge/>
  </p:transition>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Análise Crítica da Direção - Suplemento </a:t>
            </a:r>
            <a:r>
              <a:rPr lang="pt-BR" sz="2800" b="1" kern="0" dirty="0" smtClean="0"/>
              <a:t>(9.3.1.1)</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342900" lvl="1" indent="-342900" algn="just" eaLnBrk="1" hangingPunct="1">
              <a:lnSpc>
                <a:spcPct val="90000"/>
              </a:lnSpc>
              <a:spcBef>
                <a:spcPts val="500"/>
              </a:spcBef>
              <a:buFont typeface="Arial" panose="020B0604020202020204" pitchFamily="34" charset="0"/>
              <a:buChar char="•"/>
            </a:pPr>
            <a:r>
              <a:rPr lang="pt-BR" altLang="pt-BR" sz="2200" dirty="0" smtClean="0"/>
              <a:t>Deve ser conduzida pelo menos anualmente.</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A frequência deve ser aumentada com base no risco em relação à conformidade com os requisitos do cliente resultantes de mudanças internas ou externas impactando o SGQ e questões relacionadas ao desempenho.</a:t>
            </a:r>
          </a:p>
          <a:p>
            <a:pPr marL="342900" lvl="1" indent="-342900" algn="just" eaLnBrk="1" hangingPunct="1">
              <a:lnSpc>
                <a:spcPct val="90000"/>
              </a:lnSpc>
              <a:spcBef>
                <a:spcPts val="500"/>
              </a:spcBef>
              <a:buFont typeface="Arial" panose="020B0604020202020204" pitchFamily="34" charset="0"/>
              <a:buChar char="•"/>
            </a:pPr>
            <a:endParaRPr lang="pt-BR" altLang="pt-BR" sz="2200" dirty="0"/>
          </a:p>
          <a:p>
            <a:pPr marL="0" lvl="1" algn="just" eaLnBrk="1" hangingPunct="1">
              <a:lnSpc>
                <a:spcPct val="90000"/>
              </a:lnSpc>
              <a:spcBef>
                <a:spcPts val="500"/>
              </a:spcBef>
            </a:pPr>
            <a:endParaRPr lang="pt-BR" altLang="pt-BR" sz="2200" dirty="0" smtClean="0"/>
          </a:p>
        </p:txBody>
      </p:sp>
    </p:spTree>
    <p:extLst>
      <p:ext uri="{BB962C8B-B14F-4D97-AF65-F5344CB8AC3E}">
        <p14:creationId xmlns:p14="http://schemas.microsoft.com/office/powerpoint/2010/main" val="1937920469"/>
      </p:ext>
    </p:extLst>
  </p:cSld>
  <p:clrMapOvr>
    <a:masterClrMapping/>
  </p:clrMapOvr>
  <p:transition spd="med">
    <p:wedge/>
  </p:transition>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a:t>Entradas da análise crítica da direção – Suplemento </a:t>
            </a:r>
            <a:r>
              <a:rPr lang="pt-BR" sz="2800" b="1" kern="0" dirty="0" smtClean="0"/>
              <a:t>(9.3.2.1)</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lvl="1" indent="-457200" algn="just" eaLnBrk="1" hangingPunct="1">
              <a:lnSpc>
                <a:spcPct val="90000"/>
              </a:lnSpc>
              <a:spcBef>
                <a:spcPts val="500"/>
              </a:spcBef>
              <a:buAutoNum type="alphaLcParenR"/>
            </a:pPr>
            <a:r>
              <a:rPr lang="pt-BR" altLang="pt-BR" sz="2200" dirty="0" smtClean="0"/>
              <a:t>Custo da má qualidade (NCs internas e externas);</a:t>
            </a:r>
          </a:p>
          <a:p>
            <a:pPr lvl="1" indent="-457200" algn="just" eaLnBrk="1" hangingPunct="1">
              <a:lnSpc>
                <a:spcPct val="90000"/>
              </a:lnSpc>
              <a:spcBef>
                <a:spcPts val="500"/>
              </a:spcBef>
              <a:buAutoNum type="alphaLcParenR"/>
            </a:pPr>
            <a:r>
              <a:rPr lang="pt-BR" altLang="pt-BR" sz="2200" dirty="0" smtClean="0"/>
              <a:t>Medições da eficácia do processo;</a:t>
            </a:r>
          </a:p>
          <a:p>
            <a:pPr lvl="1" indent="-457200" algn="just" eaLnBrk="1" hangingPunct="1">
              <a:lnSpc>
                <a:spcPct val="90000"/>
              </a:lnSpc>
              <a:spcBef>
                <a:spcPts val="500"/>
              </a:spcBef>
              <a:buAutoNum type="alphaLcParenR"/>
            </a:pPr>
            <a:r>
              <a:rPr lang="pt-BR" altLang="pt-BR" sz="2200" dirty="0" smtClean="0"/>
              <a:t>Medições da eficiência do processo;</a:t>
            </a:r>
          </a:p>
          <a:p>
            <a:pPr lvl="1" indent="-457200" algn="just" eaLnBrk="1" hangingPunct="1">
              <a:lnSpc>
                <a:spcPct val="90000"/>
              </a:lnSpc>
              <a:spcBef>
                <a:spcPts val="500"/>
              </a:spcBef>
              <a:buAutoNum type="alphaLcParenR"/>
            </a:pPr>
            <a:r>
              <a:rPr lang="pt-BR" altLang="pt-BR" sz="2200" dirty="0" smtClean="0"/>
              <a:t>Conformidade do produto;</a:t>
            </a:r>
          </a:p>
          <a:p>
            <a:pPr lvl="1" indent="-457200" algn="just" eaLnBrk="1" hangingPunct="1">
              <a:lnSpc>
                <a:spcPct val="90000"/>
              </a:lnSpc>
              <a:spcBef>
                <a:spcPts val="500"/>
              </a:spcBef>
              <a:buAutoNum type="alphaLcParenR"/>
            </a:pPr>
            <a:r>
              <a:rPr lang="pt-BR" altLang="pt-BR" sz="2200" dirty="0" smtClean="0"/>
              <a:t>Avaliações da viabilidade de manufatura feitas para mudanças de operações existentes e para novas instalações ou novos produtos (ver Seção 7.1.3.1);</a:t>
            </a:r>
          </a:p>
          <a:p>
            <a:pPr lvl="1" indent="-457200" algn="just" eaLnBrk="1" hangingPunct="1">
              <a:lnSpc>
                <a:spcPct val="90000"/>
              </a:lnSpc>
              <a:spcBef>
                <a:spcPts val="500"/>
              </a:spcBef>
              <a:buAutoNum type="alphaLcParenR"/>
            </a:pPr>
            <a:r>
              <a:rPr lang="pt-BR" altLang="pt-BR" sz="2200" dirty="0" smtClean="0"/>
              <a:t>Satisfação do cliente (ver ISO 9001, Seção 9.1.2);</a:t>
            </a:r>
          </a:p>
          <a:p>
            <a:pPr lvl="1" indent="-457200" algn="just" eaLnBrk="1" hangingPunct="1">
              <a:lnSpc>
                <a:spcPct val="90000"/>
              </a:lnSpc>
              <a:spcBef>
                <a:spcPts val="500"/>
              </a:spcBef>
              <a:buAutoNum type="alphaLcParenR"/>
            </a:pPr>
            <a:r>
              <a:rPr lang="pt-BR" altLang="pt-BR" sz="2200" dirty="0" smtClean="0"/>
              <a:t>Análise crítica do desempenho em relação aos objetivos de manutenção;</a:t>
            </a:r>
          </a:p>
          <a:p>
            <a:pPr lvl="1" indent="-457200" algn="just" eaLnBrk="1" hangingPunct="1">
              <a:lnSpc>
                <a:spcPct val="90000"/>
              </a:lnSpc>
              <a:spcBef>
                <a:spcPts val="500"/>
              </a:spcBef>
              <a:buAutoNum type="alphaLcParenR"/>
            </a:pPr>
            <a:r>
              <a:rPr lang="pt-BR" altLang="pt-BR" sz="2200" dirty="0" smtClean="0"/>
              <a:t>Desempenho da garantia (onde aplicável);</a:t>
            </a:r>
          </a:p>
          <a:p>
            <a:pPr lvl="1" indent="-457200" algn="just" eaLnBrk="1" hangingPunct="1">
              <a:lnSpc>
                <a:spcPct val="90000"/>
              </a:lnSpc>
              <a:spcBef>
                <a:spcPts val="500"/>
              </a:spcBef>
              <a:buAutoNum type="alphaLcParenR"/>
            </a:pPr>
            <a:r>
              <a:rPr lang="pt-BR" altLang="pt-BR" sz="2200" dirty="0" smtClean="0"/>
              <a:t>Análise crítica dos indicadores do cliente (onde aplicável);</a:t>
            </a:r>
          </a:p>
          <a:p>
            <a:pPr lvl="1" indent="-457200" algn="just" eaLnBrk="1" hangingPunct="1">
              <a:lnSpc>
                <a:spcPct val="90000"/>
              </a:lnSpc>
              <a:spcBef>
                <a:spcPts val="500"/>
              </a:spcBef>
              <a:buAutoNum type="alphaLcParenR"/>
            </a:pPr>
            <a:r>
              <a:rPr lang="pt-BR" altLang="pt-BR" sz="2200" dirty="0" smtClean="0"/>
              <a:t>Identificação de falhas de campo potenciais identificadas em FMEA;</a:t>
            </a:r>
          </a:p>
          <a:p>
            <a:pPr marL="342900" lvl="1" indent="-342900" algn="just" eaLnBrk="1" hangingPunct="1">
              <a:lnSpc>
                <a:spcPct val="90000"/>
              </a:lnSpc>
              <a:spcBef>
                <a:spcPts val="500"/>
              </a:spcBef>
              <a:buFont typeface="Arial" panose="020B0604020202020204" pitchFamily="34" charset="0"/>
              <a:buChar char="•"/>
            </a:pPr>
            <a:endParaRPr lang="pt-BR" altLang="pt-BR" sz="2200" dirty="0"/>
          </a:p>
          <a:p>
            <a:pPr marL="0" lvl="1" algn="just" eaLnBrk="1" hangingPunct="1">
              <a:lnSpc>
                <a:spcPct val="90000"/>
              </a:lnSpc>
              <a:spcBef>
                <a:spcPts val="500"/>
              </a:spcBef>
            </a:pPr>
            <a:endParaRPr lang="pt-BR" altLang="pt-BR" sz="2200" dirty="0" smtClean="0"/>
          </a:p>
        </p:txBody>
      </p:sp>
    </p:spTree>
    <p:extLst>
      <p:ext uri="{BB962C8B-B14F-4D97-AF65-F5344CB8AC3E}">
        <p14:creationId xmlns:p14="http://schemas.microsoft.com/office/powerpoint/2010/main" val="1636454192"/>
      </p:ext>
    </p:extLst>
  </p:cSld>
  <p:clrMapOvr>
    <a:masterClrMapping/>
  </p:clrMapOvr>
  <p:transition spd="med">
    <p:wedge/>
  </p:transition>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a:t>Entradas da análise crítica da direção – Suplemento </a:t>
            </a:r>
            <a:r>
              <a:rPr lang="pt-BR" sz="2800" b="1" kern="0" dirty="0" smtClean="0"/>
              <a:t>(9.3.2.1)</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lvl="1" indent="-457200" algn="just" eaLnBrk="1" hangingPunct="1">
              <a:lnSpc>
                <a:spcPct val="90000"/>
              </a:lnSpc>
              <a:spcBef>
                <a:spcPts val="500"/>
              </a:spcBef>
              <a:buFont typeface="+mj-lt"/>
              <a:buAutoNum type="alphaLcParenR" startAt="11"/>
            </a:pPr>
            <a:r>
              <a:rPr lang="pt-BR" altLang="pt-BR" sz="2200" dirty="0" smtClean="0"/>
              <a:t>Falhas de campo reais e seu impacto sobre a segurança ou ou ambente.</a:t>
            </a:r>
          </a:p>
          <a:p>
            <a:pPr marL="0" lvl="1" algn="just" eaLnBrk="1" hangingPunct="1">
              <a:lnSpc>
                <a:spcPct val="90000"/>
              </a:lnSpc>
              <a:spcBef>
                <a:spcPts val="500"/>
              </a:spcBef>
            </a:pPr>
            <a:endParaRPr lang="pt-BR" altLang="pt-BR" sz="2200" dirty="0"/>
          </a:p>
          <a:p>
            <a:pPr marL="0" lvl="1" algn="just" eaLnBrk="1" hangingPunct="1">
              <a:lnSpc>
                <a:spcPct val="90000"/>
              </a:lnSpc>
              <a:spcBef>
                <a:spcPts val="500"/>
              </a:spcBef>
            </a:pPr>
            <a:endParaRPr lang="pt-BR" altLang="pt-BR" sz="2200" dirty="0" smtClean="0"/>
          </a:p>
          <a:p>
            <a:pPr marL="0" lvl="1" algn="just" eaLnBrk="1" hangingPunct="1">
              <a:lnSpc>
                <a:spcPct val="90000"/>
              </a:lnSpc>
              <a:spcBef>
                <a:spcPts val="500"/>
              </a:spcBef>
            </a:pPr>
            <a:r>
              <a:rPr lang="pt-BR" altLang="pt-BR" sz="2400" b="1" dirty="0" smtClean="0"/>
              <a:t>Saídas da análise crítica da direção – Suplemento</a:t>
            </a:r>
            <a:r>
              <a:rPr lang="pt-BR" altLang="pt-BR" sz="2200" b="1" dirty="0" smtClean="0"/>
              <a:t> (9.3.3.1)</a:t>
            </a:r>
          </a:p>
          <a:p>
            <a:pPr marL="0" lvl="1" algn="just" eaLnBrk="1" hangingPunct="1">
              <a:lnSpc>
                <a:spcPct val="90000"/>
              </a:lnSpc>
              <a:spcBef>
                <a:spcPts val="500"/>
              </a:spcBef>
            </a:pPr>
            <a:r>
              <a:rPr lang="pt-BR" altLang="pt-BR" sz="2200" dirty="0" smtClean="0"/>
              <a:t>A alta direção deve documentar e implementar um plano de ação quando as metas de desempenho do cliente não forem atendidas.</a:t>
            </a:r>
          </a:p>
          <a:p>
            <a:pPr marL="342900" lvl="1" indent="-342900" algn="just" eaLnBrk="1" hangingPunct="1">
              <a:lnSpc>
                <a:spcPct val="90000"/>
              </a:lnSpc>
              <a:spcBef>
                <a:spcPts val="500"/>
              </a:spcBef>
              <a:buFont typeface="Arial" panose="020B0604020202020204" pitchFamily="34" charset="0"/>
              <a:buChar char="•"/>
            </a:pPr>
            <a:endParaRPr lang="pt-BR" altLang="pt-BR" sz="2200" dirty="0"/>
          </a:p>
          <a:p>
            <a:pPr marL="0" lvl="1" algn="just" eaLnBrk="1" hangingPunct="1">
              <a:lnSpc>
                <a:spcPct val="90000"/>
              </a:lnSpc>
              <a:spcBef>
                <a:spcPts val="500"/>
              </a:spcBef>
            </a:pPr>
            <a:endParaRPr lang="pt-BR" altLang="pt-BR" sz="2200" dirty="0" smtClean="0"/>
          </a:p>
        </p:txBody>
      </p:sp>
    </p:spTree>
    <p:extLst>
      <p:ext uri="{BB962C8B-B14F-4D97-AF65-F5344CB8AC3E}">
        <p14:creationId xmlns:p14="http://schemas.microsoft.com/office/powerpoint/2010/main" val="4152949013"/>
      </p:ext>
    </p:extLst>
  </p:cSld>
  <p:clrMapOvr>
    <a:masterClrMapping/>
  </p:clrMapOvr>
  <p:transition spd="med">
    <p:wedge/>
  </p:transition>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Solução de Problema </a:t>
            </a:r>
            <a:r>
              <a:rPr lang="pt-BR" sz="2800" b="1" kern="0" dirty="0" smtClean="0"/>
              <a:t>(10.2.3)</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pPr>
            <a:r>
              <a:rPr lang="pt-BR" altLang="pt-BR" sz="2200" dirty="0" smtClean="0"/>
              <a:t>A organização deve ter um processo(s) documentado(s) para a solução de problemas, incluindo:</a:t>
            </a:r>
          </a:p>
          <a:p>
            <a:pPr lvl="1" indent="-457200" algn="just" eaLnBrk="1" hangingPunct="1">
              <a:lnSpc>
                <a:spcPct val="90000"/>
              </a:lnSpc>
              <a:spcBef>
                <a:spcPts val="500"/>
              </a:spcBef>
              <a:buAutoNum type="alphaLcParenR"/>
            </a:pPr>
            <a:r>
              <a:rPr lang="pt-BR" altLang="pt-BR" sz="2200" dirty="0" smtClean="0"/>
              <a:t>Abordagens definidas para vários tipos e escala de problemas (p.ex., desenvolvimento de novos produtos, questões atuais de manufatura, falhas de campo, constatações de auditoria);</a:t>
            </a:r>
          </a:p>
          <a:p>
            <a:pPr lvl="1" indent="-457200" algn="just" eaLnBrk="1" hangingPunct="1">
              <a:lnSpc>
                <a:spcPct val="90000"/>
              </a:lnSpc>
              <a:spcBef>
                <a:spcPts val="500"/>
              </a:spcBef>
              <a:buAutoNum type="alphaLcParenR"/>
            </a:pPr>
            <a:r>
              <a:rPr lang="pt-BR" altLang="pt-BR" sz="2200" dirty="0" smtClean="0"/>
              <a:t>Contenção, ações interinas e atividades relacionadas necessárias para o controle de saídas não conformes (Ver ISO 9001, Seção 8.7);</a:t>
            </a:r>
          </a:p>
          <a:p>
            <a:pPr lvl="1" indent="-457200" algn="just" eaLnBrk="1" hangingPunct="1">
              <a:lnSpc>
                <a:spcPct val="90000"/>
              </a:lnSpc>
              <a:spcBef>
                <a:spcPts val="500"/>
              </a:spcBef>
              <a:buAutoNum type="alphaLcParenR"/>
            </a:pPr>
            <a:r>
              <a:rPr lang="pt-BR" altLang="pt-BR" sz="2200" dirty="0" smtClean="0"/>
              <a:t>Análise de causa raiz, metodologia usada, análise e resultados;</a:t>
            </a:r>
          </a:p>
          <a:p>
            <a:pPr lvl="1" indent="-457200" algn="just" eaLnBrk="1" hangingPunct="1">
              <a:lnSpc>
                <a:spcPct val="90000"/>
              </a:lnSpc>
              <a:spcBef>
                <a:spcPts val="500"/>
              </a:spcBef>
              <a:buAutoNum type="alphaLcParenR"/>
            </a:pPr>
            <a:r>
              <a:rPr lang="pt-BR" altLang="pt-BR" sz="2200" dirty="0" smtClean="0"/>
              <a:t>Implementação de ações corretivas sistêmicas, incluindo a consideração do impacto sobre processos e produtos similares;</a:t>
            </a:r>
          </a:p>
          <a:p>
            <a:pPr lvl="1" indent="-457200" algn="just" eaLnBrk="1" hangingPunct="1">
              <a:lnSpc>
                <a:spcPct val="90000"/>
              </a:lnSpc>
              <a:spcBef>
                <a:spcPts val="500"/>
              </a:spcBef>
              <a:buAutoNum type="alphaLcParenR"/>
            </a:pPr>
            <a:r>
              <a:rPr lang="pt-BR" altLang="pt-BR" sz="2200" dirty="0" smtClean="0"/>
              <a:t>Verificação da eficácia das ações corretivas implementadas;</a:t>
            </a:r>
          </a:p>
          <a:p>
            <a:pPr lvl="1" indent="-457200" algn="just" eaLnBrk="1" hangingPunct="1">
              <a:lnSpc>
                <a:spcPct val="90000"/>
              </a:lnSpc>
              <a:spcBef>
                <a:spcPts val="500"/>
              </a:spcBef>
              <a:buAutoNum type="alphaLcParenR"/>
            </a:pPr>
            <a:r>
              <a:rPr lang="pt-BR" altLang="pt-BR" sz="2200" dirty="0" smtClean="0"/>
              <a:t>Análise crítica e, onde necessário, atualização das informações documentadas apropriadsa (p.ex., PFMEA, Plano de Controle).</a:t>
            </a:r>
            <a:endParaRPr lang="pt-BR" altLang="pt-BR" sz="2200" dirty="0"/>
          </a:p>
          <a:p>
            <a:pPr marL="0" lvl="1" algn="just" eaLnBrk="1" hangingPunct="1">
              <a:lnSpc>
                <a:spcPct val="90000"/>
              </a:lnSpc>
              <a:spcBef>
                <a:spcPts val="500"/>
              </a:spcBef>
            </a:pPr>
            <a:endParaRPr lang="pt-BR" altLang="pt-BR" sz="2200" dirty="0" smtClean="0"/>
          </a:p>
        </p:txBody>
      </p:sp>
    </p:spTree>
    <p:extLst>
      <p:ext uri="{BB962C8B-B14F-4D97-AF65-F5344CB8AC3E}">
        <p14:creationId xmlns:p14="http://schemas.microsoft.com/office/powerpoint/2010/main" val="2556567161"/>
      </p:ext>
    </p:extLst>
  </p:cSld>
  <p:clrMapOvr>
    <a:masterClrMapping/>
  </p:clrMapOvr>
  <p:transition spd="med">
    <p:wedge/>
  </p:transition>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Solução de Problema </a:t>
            </a:r>
            <a:r>
              <a:rPr lang="pt-BR" sz="2800" b="1" kern="0" dirty="0" smtClean="0"/>
              <a:t>(10.2.3)</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pPr>
            <a:r>
              <a:rPr lang="pt-BR" altLang="pt-BR" sz="2200" dirty="0" smtClean="0"/>
              <a:t>Onde o cliente tiver processos, ferramentas ou sistemas específicos prescritos para a solução de problemas, a organização deve usar esses processos, ferramentas ou sistemas a menos que de outra forma aprovado pelo cliente.</a:t>
            </a:r>
            <a:endParaRPr lang="pt-BR" altLang="pt-BR" sz="2200" dirty="0"/>
          </a:p>
          <a:p>
            <a:pPr marL="0" lvl="1" algn="just" eaLnBrk="1" hangingPunct="1">
              <a:lnSpc>
                <a:spcPct val="90000"/>
              </a:lnSpc>
              <a:spcBef>
                <a:spcPts val="500"/>
              </a:spcBef>
            </a:pPr>
            <a:endParaRPr lang="pt-BR" altLang="pt-BR" sz="2200" dirty="0" smtClean="0"/>
          </a:p>
        </p:txBody>
      </p:sp>
    </p:spTree>
    <p:extLst>
      <p:ext uri="{BB962C8B-B14F-4D97-AF65-F5344CB8AC3E}">
        <p14:creationId xmlns:p14="http://schemas.microsoft.com/office/powerpoint/2010/main" val="1035065136"/>
      </p:ext>
    </p:extLst>
  </p:cSld>
  <p:clrMapOvr>
    <a:masterClrMapping/>
  </p:clrMapOvr>
  <p:transition spd="med">
    <p:wedge/>
  </p:transition>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Prova de Erro </a:t>
            </a:r>
            <a:r>
              <a:rPr lang="pt-BR" sz="2800" b="1" kern="0" dirty="0" smtClean="0"/>
              <a:t>(10.2.4)</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342900" lvl="1" indent="-342900" algn="just" eaLnBrk="1" hangingPunct="1">
              <a:lnSpc>
                <a:spcPct val="90000"/>
              </a:lnSpc>
              <a:spcBef>
                <a:spcPts val="500"/>
              </a:spcBef>
              <a:buFont typeface="Arial" panose="020B0604020202020204" pitchFamily="34" charset="0"/>
              <a:buChar char="•"/>
            </a:pPr>
            <a:r>
              <a:rPr lang="pt-BR" altLang="pt-BR" sz="2200" dirty="0" smtClean="0"/>
              <a:t>Possuir um processo documentado para determinar o uso de metodologias apropriadas à prova de erro.</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Detalhes do método usado devem ser documentados no processo de análise de riscos (tal como PFMEA) e as frequências de teste devem ser documentadas no Plano de Controle.</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O processo deve incluir o teste dos dispositivos à prova de erro em relação à falha ou falha simulada.</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Devem ser mantidos registros.</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Peças padrão (master), quando usadas, devem ser identificadas, controladas, verificadas e calibradas sempre que possível.</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As falhas no dispositivo à prova de erro devem ter um plano de reação.</a:t>
            </a:r>
            <a:endParaRPr lang="pt-BR" altLang="pt-BR" sz="2200" dirty="0"/>
          </a:p>
          <a:p>
            <a:pPr marL="0" lvl="1" algn="just" eaLnBrk="1" hangingPunct="1">
              <a:lnSpc>
                <a:spcPct val="90000"/>
              </a:lnSpc>
              <a:spcBef>
                <a:spcPts val="500"/>
              </a:spcBef>
            </a:pPr>
            <a:endParaRPr lang="pt-BR" altLang="pt-BR" sz="2200" dirty="0" smtClean="0"/>
          </a:p>
        </p:txBody>
      </p:sp>
    </p:spTree>
    <p:extLst>
      <p:ext uri="{BB962C8B-B14F-4D97-AF65-F5344CB8AC3E}">
        <p14:creationId xmlns:p14="http://schemas.microsoft.com/office/powerpoint/2010/main" val="3670967913"/>
      </p:ext>
    </p:extLst>
  </p:cSld>
  <p:clrMapOvr>
    <a:masterClrMapping/>
  </p:clrMapOvr>
  <p:transition spd="med">
    <p:wedge/>
  </p:transition>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Sistemas de Gestão da Garantia </a:t>
            </a:r>
            <a:r>
              <a:rPr lang="pt-BR" sz="2800" b="1" kern="0" dirty="0" smtClean="0"/>
              <a:t>(10.2.5)</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342900" lvl="1" indent="-342900" algn="just" eaLnBrk="1" hangingPunct="1">
              <a:lnSpc>
                <a:spcPct val="90000"/>
              </a:lnSpc>
              <a:spcBef>
                <a:spcPts val="500"/>
              </a:spcBef>
              <a:buFont typeface="Arial" panose="020B0604020202020204" pitchFamily="34" charset="0"/>
              <a:buChar char="•"/>
            </a:pPr>
            <a:r>
              <a:rPr lang="pt-BR" altLang="pt-BR" sz="2200" dirty="0" smtClean="0"/>
              <a:t>Quando a organização é requerida a fornecer garantia para seu(s) produto(s), deve implementar um processo de Gestão da Garantia.</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Deve incluir no processo um método para a análise da peça em garantia, incluindo “nenhum problema encontrado” – </a:t>
            </a:r>
            <a:r>
              <a:rPr lang="pt-BR" altLang="pt-BR" sz="2200" i="1" dirty="0" smtClean="0"/>
              <a:t>NTF</a:t>
            </a:r>
            <a:r>
              <a:rPr lang="pt-BR" altLang="pt-BR" sz="2200" dirty="0" smtClean="0"/>
              <a:t> (</a:t>
            </a:r>
            <a:r>
              <a:rPr lang="pt-BR" altLang="pt-BR" sz="2200" i="1" dirty="0" smtClean="0"/>
              <a:t>No Trouble Found</a:t>
            </a:r>
            <a:r>
              <a:rPr lang="pt-BR" altLang="pt-BR" sz="2200" dirty="0" smtClean="0"/>
              <a:t>).</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Quando especificado pelo cliente, a organização deve implementar o processo de gestão da garantia requerido.</a:t>
            </a:r>
            <a:endParaRPr lang="pt-BR" altLang="pt-BR" sz="2200" dirty="0"/>
          </a:p>
          <a:p>
            <a:pPr marL="0" lvl="1" algn="just" eaLnBrk="1" hangingPunct="1">
              <a:lnSpc>
                <a:spcPct val="90000"/>
              </a:lnSpc>
              <a:spcBef>
                <a:spcPts val="500"/>
              </a:spcBef>
            </a:pPr>
            <a:endParaRPr lang="pt-BR" altLang="pt-BR" sz="2200" dirty="0" smtClean="0"/>
          </a:p>
        </p:txBody>
      </p:sp>
    </p:spTree>
    <p:extLst>
      <p:ext uri="{BB962C8B-B14F-4D97-AF65-F5344CB8AC3E}">
        <p14:creationId xmlns:p14="http://schemas.microsoft.com/office/powerpoint/2010/main" val="744436568"/>
      </p:ext>
    </p:extLst>
  </p:cSld>
  <p:clrMapOvr>
    <a:masterClrMapping/>
  </p:clrMapOvr>
  <p:transition spd="med">
    <p:wedge/>
  </p:transition>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b="1" kern="0" dirty="0" smtClean="0"/>
              <a:t>Análise das reclamações do cliente e do teste da falha de campo</a:t>
            </a:r>
            <a:r>
              <a:rPr lang="pt-BR" sz="3600" b="1" kern="0" dirty="0" smtClean="0"/>
              <a:t> </a:t>
            </a:r>
            <a:r>
              <a:rPr lang="pt-BR" sz="2800" b="1" kern="0" dirty="0" smtClean="0"/>
              <a:t>(10.2.6)</a:t>
            </a:r>
            <a:endParaRPr lang="pt-BR" sz="36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342900" lvl="1" indent="-342900" algn="just" eaLnBrk="1" hangingPunct="1">
              <a:lnSpc>
                <a:spcPct val="90000"/>
              </a:lnSpc>
              <a:spcBef>
                <a:spcPts val="500"/>
              </a:spcBef>
              <a:buFont typeface="Arial" panose="020B0604020202020204" pitchFamily="34" charset="0"/>
              <a:buChar char="•"/>
            </a:pPr>
            <a:r>
              <a:rPr lang="pt-BR" altLang="pt-BR" sz="2200" dirty="0" smtClean="0"/>
              <a:t>A organização deve realizar a análise de reclamações de cliente e falhas de campo, incluindo quaisquer peças retornadas e deve iniciar a solução do problema e ação corretiva para prevenir a recorrência.</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Onde solicitado pelo cliente, isto deve incluir a análise da interação do software embarcado doproduto da organização detro do sistema do produto do cliente final.</a:t>
            </a:r>
          </a:p>
          <a:p>
            <a:pPr marL="342900" lvl="1" indent="-342900" algn="just" eaLnBrk="1" hangingPunct="1">
              <a:lnSpc>
                <a:spcPct val="90000"/>
              </a:lnSpc>
              <a:spcBef>
                <a:spcPts val="500"/>
              </a:spcBef>
              <a:buFont typeface="Arial" panose="020B0604020202020204" pitchFamily="34" charset="0"/>
              <a:buChar char="•"/>
            </a:pPr>
            <a:r>
              <a:rPr lang="pt-BR" altLang="pt-BR" sz="2200" dirty="0" smtClean="0"/>
              <a:t>A organização deve comunicar os resultados de teste/análise para o cliente e, também, dentro da organização.</a:t>
            </a:r>
            <a:endParaRPr lang="pt-BR" altLang="pt-BR" sz="2200" dirty="0"/>
          </a:p>
          <a:p>
            <a:pPr marL="0" lvl="1" algn="just" eaLnBrk="1" hangingPunct="1">
              <a:lnSpc>
                <a:spcPct val="90000"/>
              </a:lnSpc>
              <a:spcBef>
                <a:spcPts val="500"/>
              </a:spcBef>
            </a:pPr>
            <a:endParaRPr lang="pt-BR" altLang="pt-BR" sz="2200" dirty="0" smtClean="0"/>
          </a:p>
        </p:txBody>
      </p:sp>
    </p:spTree>
    <p:extLst>
      <p:ext uri="{BB962C8B-B14F-4D97-AF65-F5344CB8AC3E}">
        <p14:creationId xmlns:p14="http://schemas.microsoft.com/office/powerpoint/2010/main" val="1991437028"/>
      </p:ext>
    </p:extLst>
  </p:cSld>
  <p:clrMapOvr>
    <a:masterClrMapping/>
  </p:clrMapOvr>
  <p:transition spd="med">
    <p:wedge/>
  </p:transition>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1487488" y="44450"/>
            <a:ext cx="7656512" cy="1143000"/>
          </a:xfrm>
          <a:prstGeom prst="rect">
            <a:avLst/>
          </a:prstGeom>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pt-BR" sz="3600" b="1" kern="0" dirty="0" smtClean="0"/>
              <a:t>Melhoria Contínua – Suplemento </a:t>
            </a:r>
            <a:r>
              <a:rPr lang="pt-BR" b="1" kern="0" dirty="0" smtClean="0"/>
              <a:t>(10.3.1)</a:t>
            </a:r>
            <a:endParaRPr lang="pt-BR" sz="4000" b="1" kern="0" dirty="0"/>
          </a:p>
        </p:txBody>
      </p:sp>
      <p:sp>
        <p:nvSpPr>
          <p:cNvPr id="7171" name="Rectangle 2"/>
          <p:cNvSpPr txBox="1">
            <a:spLocks/>
          </p:cNvSpPr>
          <p:nvPr/>
        </p:nvSpPr>
        <p:spPr bwMode="auto">
          <a:xfrm>
            <a:off x="287337" y="1405716"/>
            <a:ext cx="8569325" cy="473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eaLnBrk="0" hangingPunct="0">
              <a:defRPr sz="1400">
                <a:solidFill>
                  <a:schemeClr val="tx1"/>
                </a:solidFill>
                <a:latin typeface="Arial" pitchFamily="34" charset="0"/>
                <a:cs typeface="Arial" pitchFamily="34" charset="0"/>
              </a:defRPr>
            </a:lvl1pPr>
            <a:lvl2pPr eaLnBrk="0" hangingPunct="0">
              <a:defRPr sz="1400">
                <a:solidFill>
                  <a:schemeClr val="tx1"/>
                </a:solidFill>
                <a:latin typeface="Arial" pitchFamily="34" charset="0"/>
                <a:cs typeface="Arial" pitchFamily="34" charset="0"/>
              </a:defRPr>
            </a:lvl2pPr>
            <a:lvl3pPr marL="1143000" indent="-228600" eaLnBrk="0" hangingPunct="0">
              <a:defRPr sz="1400">
                <a:solidFill>
                  <a:schemeClr val="tx1"/>
                </a:solidFill>
                <a:latin typeface="Arial" pitchFamily="34" charset="0"/>
                <a:cs typeface="Arial" pitchFamily="34" charset="0"/>
              </a:defRPr>
            </a:lvl3pPr>
            <a:lvl4pPr marL="1600200" indent="-228600" eaLnBrk="0" hangingPunct="0">
              <a:defRPr sz="1400">
                <a:solidFill>
                  <a:schemeClr val="tx1"/>
                </a:solidFill>
                <a:latin typeface="Arial" pitchFamily="34" charset="0"/>
                <a:cs typeface="Arial" pitchFamily="34" charset="0"/>
              </a:defRPr>
            </a:lvl4pPr>
            <a:lvl5pPr marL="2057400" indent="-228600" eaLnBrk="0" hangingPunct="0">
              <a:defRPr sz="14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4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4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4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400">
                <a:solidFill>
                  <a:schemeClr val="tx1"/>
                </a:solidFill>
                <a:latin typeface="Arial" pitchFamily="34" charset="0"/>
                <a:cs typeface="Arial" pitchFamily="34" charset="0"/>
              </a:defRPr>
            </a:lvl9pPr>
          </a:lstStyle>
          <a:p>
            <a:pPr marL="0" lvl="1" algn="just" eaLnBrk="1" hangingPunct="1">
              <a:lnSpc>
                <a:spcPct val="90000"/>
              </a:lnSpc>
              <a:spcBef>
                <a:spcPts val="500"/>
              </a:spcBef>
            </a:pPr>
            <a:r>
              <a:rPr lang="pt-BR" altLang="pt-BR" sz="2200" dirty="0" smtClean="0"/>
              <a:t>A organização deve ter um processo documentado para melhoria contínua. Deve-se incluir neste processo o seguinte:</a:t>
            </a:r>
          </a:p>
          <a:p>
            <a:pPr lvl="1" indent="-457200" algn="just" eaLnBrk="1" hangingPunct="1">
              <a:lnSpc>
                <a:spcPct val="90000"/>
              </a:lnSpc>
              <a:spcBef>
                <a:spcPts val="500"/>
              </a:spcBef>
              <a:buAutoNum type="alphaLcParenR"/>
            </a:pPr>
            <a:r>
              <a:rPr lang="pt-BR" altLang="pt-BR" sz="2200" dirty="0" smtClean="0"/>
              <a:t>Identificação da metodologia usada, os objetivos, a medição, a eficácia e informação documentada;</a:t>
            </a:r>
          </a:p>
          <a:p>
            <a:pPr lvl="1" indent="-457200" algn="just" eaLnBrk="1" hangingPunct="1">
              <a:lnSpc>
                <a:spcPct val="90000"/>
              </a:lnSpc>
              <a:spcBef>
                <a:spcPts val="500"/>
              </a:spcBef>
              <a:buAutoNum type="alphaLcParenR"/>
            </a:pPr>
            <a:r>
              <a:rPr lang="pt-BR" altLang="pt-BR" sz="2200" dirty="0" smtClean="0"/>
              <a:t>Um plano de ação de melhoria do processo de manufatura com ênfase na redução da variação do processo e desperdício;</a:t>
            </a:r>
          </a:p>
          <a:p>
            <a:pPr lvl="1" indent="-457200" algn="just" eaLnBrk="1" hangingPunct="1">
              <a:lnSpc>
                <a:spcPct val="90000"/>
              </a:lnSpc>
              <a:spcBef>
                <a:spcPts val="500"/>
              </a:spcBef>
              <a:buAutoNum type="alphaLcParenR"/>
            </a:pPr>
            <a:r>
              <a:rPr lang="pt-BR" altLang="pt-BR" sz="2200" dirty="0" smtClean="0"/>
              <a:t>Análise de riscos (tal como o FMEA).</a:t>
            </a:r>
          </a:p>
          <a:p>
            <a:pPr lvl="1" indent="-457200" algn="just" eaLnBrk="1" hangingPunct="1">
              <a:lnSpc>
                <a:spcPct val="90000"/>
              </a:lnSpc>
              <a:spcBef>
                <a:spcPts val="500"/>
              </a:spcBef>
              <a:buAutoNum type="alphaLcParenR"/>
            </a:pPr>
            <a:endParaRPr lang="pt-BR" altLang="pt-BR" sz="2200" dirty="0"/>
          </a:p>
          <a:p>
            <a:pPr marL="0" lvl="1" algn="just" eaLnBrk="1" hangingPunct="1">
              <a:lnSpc>
                <a:spcPct val="90000"/>
              </a:lnSpc>
              <a:spcBef>
                <a:spcPts val="500"/>
              </a:spcBef>
            </a:pPr>
            <a:r>
              <a:rPr lang="pt-BR" altLang="pt-BR" sz="2200" dirty="0" smtClean="0"/>
              <a:t>NOTA: Melhoria contínua é implementada uma vez que os processos de manufatura sejam estatisticamente capazes e estáveis, ou quando as características do produto sejam previsíveis e atendam aos requisitos do ciente.</a:t>
            </a:r>
            <a:endParaRPr lang="pt-BR" altLang="pt-BR" sz="2200" dirty="0"/>
          </a:p>
          <a:p>
            <a:pPr marL="0" lvl="1" algn="just" eaLnBrk="1" hangingPunct="1">
              <a:lnSpc>
                <a:spcPct val="90000"/>
              </a:lnSpc>
              <a:spcBef>
                <a:spcPts val="500"/>
              </a:spcBef>
            </a:pPr>
            <a:endParaRPr lang="pt-BR" altLang="pt-BR" sz="2200" dirty="0" smtClean="0"/>
          </a:p>
        </p:txBody>
      </p:sp>
    </p:spTree>
    <p:extLst>
      <p:ext uri="{BB962C8B-B14F-4D97-AF65-F5344CB8AC3E}">
        <p14:creationId xmlns:p14="http://schemas.microsoft.com/office/powerpoint/2010/main" val="1388078870"/>
      </p:ext>
    </p:extLst>
  </p:cSld>
  <p:clrMapOvr>
    <a:masterClrMapping/>
  </p:clrMapOvr>
  <p:transition spd="med">
    <p:wedge/>
  </p:transition>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txBox="1">
            <a:spLocks/>
          </p:cNvSpPr>
          <p:nvPr/>
        </p:nvSpPr>
        <p:spPr>
          <a:xfrm>
            <a:off x="1439863" y="2524125"/>
            <a:ext cx="6264275" cy="792163"/>
          </a:xfrm>
          <a:prstGeom prst="rect">
            <a:avLst/>
          </a:prstGeom>
        </p:spPr>
        <p:txBody>
          <a:bodyPr anchor="b">
            <a:normAutofit fontScale="92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defRPr/>
            </a:pPr>
            <a:r>
              <a:rPr lang="pt-BR" b="1" dirty="0" smtClean="0">
                <a:effectLst>
                  <a:outerShdw blurRad="38100" dist="38100" dir="2700000" algn="tl">
                    <a:srgbClr val="000000">
                      <a:alpha val="43137"/>
                    </a:srgbClr>
                  </a:outerShdw>
                </a:effectLst>
              </a:rPr>
              <a:t>Muito obrigado!</a:t>
            </a:r>
            <a:endParaRPr lang="pt-BR" b="1" dirty="0">
              <a:effectLst>
                <a:outerShdw blurRad="38100" dist="38100" dir="2700000" algn="tl">
                  <a:srgbClr val="000000">
                    <a:alpha val="43137"/>
                  </a:srgbClr>
                </a:outerShdw>
              </a:effectLst>
            </a:endParaRPr>
          </a:p>
        </p:txBody>
      </p:sp>
      <p:sp>
        <p:nvSpPr>
          <p:cNvPr id="4" name="Rectangle 2"/>
          <p:cNvSpPr txBox="1">
            <a:spLocks/>
          </p:cNvSpPr>
          <p:nvPr/>
        </p:nvSpPr>
        <p:spPr>
          <a:xfrm>
            <a:off x="473075" y="3716338"/>
            <a:ext cx="7024688" cy="2016125"/>
          </a:xfrm>
          <a:prstGeom prst="rect">
            <a:avLst/>
          </a:prstGeom>
        </p:spPr>
        <p:txBody>
          <a:bodyPr lIns="121899" tIns="60949" rIns="121899" bIns="60949" anchor="ctr"/>
          <a:lstStyle>
            <a:lvl1pPr marL="274320" indent="-274320" algn="l" defTabSz="1218987" rtl="0" eaLnBrk="1" latinLnBrk="0" hangingPunct="1">
              <a:lnSpc>
                <a:spcPct val="90000"/>
              </a:lnSpc>
              <a:spcBef>
                <a:spcPts val="1600"/>
              </a:spcBef>
              <a:buClr>
                <a:schemeClr val="tx2"/>
              </a:buClr>
              <a:buSzPct val="90000"/>
              <a:buFont typeface="Arial" pitchFamily="34" charset="0"/>
              <a:buChar char="•"/>
              <a:defRPr sz="2800" kern="1200">
                <a:solidFill>
                  <a:schemeClr val="tx1"/>
                </a:solidFill>
                <a:latin typeface="+mn-lt"/>
                <a:ea typeface="+mn-ea"/>
                <a:cs typeface="+mn-cs"/>
              </a:defRPr>
            </a:lvl1pPr>
            <a:lvl2pPr marL="548640" indent="-274320" algn="l" defTabSz="1218987" rtl="0" eaLnBrk="1" latinLnBrk="0" hangingPunct="1">
              <a:lnSpc>
                <a:spcPct val="90000"/>
              </a:lnSpc>
              <a:spcBef>
                <a:spcPts val="800"/>
              </a:spcBef>
              <a:buClr>
                <a:schemeClr val="tx2"/>
              </a:buClr>
              <a:buSzPct val="90000"/>
              <a:buFont typeface="Cambria" pitchFamily="18" charset="0"/>
              <a:buChar char="–"/>
              <a:defRPr sz="2400" kern="1200">
                <a:solidFill>
                  <a:schemeClr val="tx1"/>
                </a:solidFill>
                <a:latin typeface="+mn-lt"/>
                <a:ea typeface="+mn-ea"/>
                <a:cs typeface="+mn-cs"/>
              </a:defRPr>
            </a:lvl2pPr>
            <a:lvl3pPr marL="822960" indent="-274320" algn="l" defTabSz="1218987" rtl="0" eaLnBrk="1" latinLnBrk="0" hangingPunct="1">
              <a:lnSpc>
                <a:spcPct val="90000"/>
              </a:lnSpc>
              <a:spcBef>
                <a:spcPts val="800"/>
              </a:spcBef>
              <a:buClr>
                <a:schemeClr val="tx2"/>
              </a:buClr>
              <a:buFont typeface="Arial" pitchFamily="34" charset="0"/>
              <a:buChar char="•"/>
              <a:defRPr sz="2000" kern="1200">
                <a:solidFill>
                  <a:schemeClr val="tx1"/>
                </a:solidFill>
                <a:latin typeface="+mn-lt"/>
                <a:ea typeface="+mn-ea"/>
                <a:cs typeface="+mn-cs"/>
              </a:defRPr>
            </a:lvl3pPr>
            <a:lvl4pPr marL="1097280" indent="-274320" algn="l" defTabSz="1218987" rtl="0" eaLnBrk="1" latinLnBrk="0" hangingPunct="1">
              <a:lnSpc>
                <a:spcPct val="90000"/>
              </a:lnSpc>
              <a:spcBef>
                <a:spcPts val="800"/>
              </a:spcBef>
              <a:buClr>
                <a:schemeClr val="tx2"/>
              </a:buClr>
              <a:buSzPct val="100000"/>
              <a:buFont typeface="Cambria" pitchFamily="18" charset="0"/>
              <a:buChar char="–"/>
              <a:defRPr sz="1800" kern="1200">
                <a:solidFill>
                  <a:schemeClr val="tx1"/>
                </a:solidFill>
                <a:latin typeface="+mn-lt"/>
                <a:ea typeface="+mn-ea"/>
                <a:cs typeface="+mn-cs"/>
              </a:defRPr>
            </a:lvl4pPr>
            <a:lvl5pPr marL="1371600" indent="-274320" algn="l" defTabSz="1218987" rtl="0" eaLnBrk="1" latinLnBrk="0" hangingPunct="1">
              <a:lnSpc>
                <a:spcPct val="90000"/>
              </a:lnSpc>
              <a:spcBef>
                <a:spcPts val="800"/>
              </a:spcBef>
              <a:buClr>
                <a:schemeClr val="tx2"/>
              </a:buClr>
              <a:buFont typeface="Arial" pitchFamily="34" charset="0"/>
              <a:buChar char="•"/>
              <a:defRPr sz="1600" kern="1200">
                <a:solidFill>
                  <a:schemeClr val="tx1"/>
                </a:solidFill>
                <a:latin typeface="+mn-lt"/>
                <a:ea typeface="+mn-ea"/>
                <a:cs typeface="+mn-cs"/>
              </a:defRPr>
            </a:lvl5pPr>
            <a:lvl6pPr marL="1645920" indent="-274320" algn="l" defTabSz="1218987" rtl="0" eaLnBrk="1" latinLnBrk="0" hangingPunct="1">
              <a:lnSpc>
                <a:spcPct val="90000"/>
              </a:lnSpc>
              <a:spcBef>
                <a:spcPts val="800"/>
              </a:spcBef>
              <a:buClr>
                <a:schemeClr val="tx2"/>
              </a:buClr>
              <a:buSzPct val="100000"/>
              <a:buFont typeface="Cambria" pitchFamily="18" charset="0"/>
              <a:buChar char="–"/>
              <a:defRPr sz="1600" kern="1200">
                <a:solidFill>
                  <a:schemeClr val="tx1"/>
                </a:solidFill>
                <a:latin typeface="+mn-lt"/>
                <a:ea typeface="+mn-ea"/>
                <a:cs typeface="+mn-cs"/>
              </a:defRPr>
            </a:lvl6pPr>
            <a:lvl7pPr marL="1920240" indent="-274320" algn="l" defTabSz="1218987" rtl="0" eaLnBrk="1" latinLnBrk="0" hangingPunct="1">
              <a:lnSpc>
                <a:spcPct val="90000"/>
              </a:lnSpc>
              <a:spcBef>
                <a:spcPts val="800"/>
              </a:spcBef>
              <a:buClr>
                <a:schemeClr val="tx2"/>
              </a:buClr>
              <a:buFont typeface="Arial" pitchFamily="34" charset="0"/>
              <a:buChar char="•"/>
              <a:defRPr sz="1600" kern="1200">
                <a:solidFill>
                  <a:schemeClr val="tx1"/>
                </a:solidFill>
                <a:latin typeface="+mn-lt"/>
                <a:ea typeface="+mn-ea"/>
                <a:cs typeface="+mn-cs"/>
              </a:defRPr>
            </a:lvl7pPr>
            <a:lvl8pPr marL="2194560" indent="-274320" algn="l" defTabSz="1218987" rtl="0" eaLnBrk="1" latinLnBrk="0" hangingPunct="1">
              <a:lnSpc>
                <a:spcPct val="90000"/>
              </a:lnSpc>
              <a:spcBef>
                <a:spcPts val="800"/>
              </a:spcBef>
              <a:buClr>
                <a:schemeClr val="tx2"/>
              </a:buClr>
              <a:buSzPct val="100000"/>
              <a:buFont typeface="Cambria" pitchFamily="18" charset="0"/>
              <a:buChar char="–"/>
              <a:defRPr sz="1600" kern="1200">
                <a:solidFill>
                  <a:schemeClr val="tx1"/>
                </a:solidFill>
                <a:latin typeface="+mn-lt"/>
                <a:ea typeface="+mn-ea"/>
                <a:cs typeface="+mn-cs"/>
              </a:defRPr>
            </a:lvl8pPr>
            <a:lvl9pPr marL="2468880" indent="-274320" algn="l" defTabSz="1218987" rtl="0" eaLnBrk="1" latinLnBrk="0" hangingPunct="1">
              <a:lnSpc>
                <a:spcPct val="90000"/>
              </a:lnSpc>
              <a:spcBef>
                <a:spcPts val="800"/>
              </a:spcBef>
              <a:buClr>
                <a:schemeClr val="tx2"/>
              </a:buClr>
              <a:buFont typeface="Arial" pitchFamily="34" charset="0"/>
              <a:buChar char="•"/>
              <a:defRPr sz="1600" kern="1200">
                <a:solidFill>
                  <a:schemeClr val="tx1"/>
                </a:solidFill>
                <a:latin typeface="+mn-lt"/>
                <a:ea typeface="+mn-ea"/>
                <a:cs typeface="+mn-cs"/>
              </a:defRPr>
            </a:lvl9pPr>
          </a:lstStyle>
          <a:p>
            <a:pPr marL="0" lvl="1" indent="0" algn="ctr">
              <a:buFont typeface="Cambria" pitchFamily="18" charset="0"/>
              <a:buNone/>
              <a:defRPr/>
            </a:pPr>
            <a:r>
              <a:rPr lang="en-US" sz="3600" b="1" dirty="0" smtClean="0"/>
              <a:t>Ricardo R. Fischer</a:t>
            </a:r>
          </a:p>
          <a:p>
            <a:pPr marL="0" lvl="1" indent="0" algn="ctr">
              <a:buFont typeface="Cambria" pitchFamily="18" charset="0"/>
              <a:buNone/>
              <a:defRPr/>
            </a:pPr>
            <a:r>
              <a:rPr lang="en-US" sz="2800" b="1" dirty="0" smtClean="0">
                <a:solidFill>
                  <a:srgbClr val="006600"/>
                </a:solidFill>
                <a:effectLst>
                  <a:outerShdw blurRad="38100" dist="38100" dir="2700000" algn="tl">
                    <a:srgbClr val="000000">
                      <a:alpha val="43137"/>
                    </a:srgbClr>
                  </a:outerShdw>
                </a:effectLst>
              </a:rPr>
              <a:t>www.rfischer.com.br</a:t>
            </a:r>
          </a:p>
          <a:p>
            <a:pPr marL="0" lvl="1" indent="0" algn="ctr">
              <a:buFont typeface="Cambria" pitchFamily="18" charset="0"/>
              <a:buNone/>
              <a:defRPr/>
            </a:pPr>
            <a:r>
              <a:rPr lang="en-US" sz="2800" b="1" dirty="0" smtClean="0">
                <a:solidFill>
                  <a:srgbClr val="006600"/>
                </a:solidFill>
                <a:effectLst>
                  <a:outerShdw blurRad="38100" dist="38100" dir="2700000" algn="tl">
                    <a:srgbClr val="000000">
                      <a:alpha val="43137"/>
                    </a:srgbClr>
                  </a:outerShdw>
                </a:effectLst>
              </a:rPr>
              <a:t>ricardo@rfischer.com.br</a:t>
            </a:r>
          </a:p>
          <a:p>
            <a:pPr marL="0" lvl="1" indent="0">
              <a:buFont typeface="Cambria" pitchFamily="18" charset="0"/>
              <a:buNone/>
              <a:defRPr/>
            </a:pPr>
            <a:endParaRPr lang="en-US" sz="2800" dirty="0"/>
          </a:p>
        </p:txBody>
      </p:sp>
      <p:pic>
        <p:nvPicPr>
          <p:cNvPr id="5" name="Picture 2"/>
          <p:cNvPicPr>
            <a:picLocks noChangeAspect="1" noChangeArrowheads="1"/>
          </p:cNvPicPr>
          <p:nvPr/>
        </p:nvPicPr>
        <p:blipFill>
          <a:blip r:embed="rId2"/>
          <a:srcRect/>
          <a:stretch>
            <a:fillRect/>
          </a:stretch>
        </p:blipFill>
        <p:spPr bwMode="auto">
          <a:xfrm>
            <a:off x="6892925" y="3959225"/>
            <a:ext cx="2054225" cy="20542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1"/>
          <p:cNvPicPr>
            <a:picLocks noChangeAspect="1"/>
          </p:cNvPicPr>
          <p:nvPr/>
        </p:nvPicPr>
        <p:blipFill rotWithShape="1">
          <a:blip r:embed="rId3"/>
          <a:srcRect l="29311" t="-10022" r="32697" b="10022"/>
          <a:stretch/>
        </p:blipFill>
        <p:spPr>
          <a:xfrm>
            <a:off x="3378200" y="-469900"/>
            <a:ext cx="2387600" cy="2857500"/>
          </a:xfrm>
          <a:prstGeom prst="rect">
            <a:avLst/>
          </a:prstGeom>
          <a:ln>
            <a:noFill/>
          </a:ln>
          <a:effectLst>
            <a:outerShdw blurRad="190500" algn="tl" rotWithShape="0">
              <a:srgbClr val="000000">
                <a:alpha val="70000"/>
              </a:srgbClr>
            </a:outerShdw>
          </a:effectLst>
        </p:spPr>
      </p:pic>
    </p:spTree>
  </p:cSld>
  <p:clrMapOvr>
    <a:masterClrMapping/>
  </p:clrMapOvr>
  <p:transition spd="med">
    <p:wedge/>
  </p:transition>
  <p:timing>
    <p:tnLst>
      <p:par>
        <p:cTn id="1" dur="indefinite" restart="never" nodeType="tmRoot"/>
      </p:par>
    </p:tnLst>
  </p:timing>
</p:sld>
</file>

<file path=ppt/theme/theme1.xml><?xml version="1.0" encoding="utf-8"?>
<a:theme xmlns:a="http://schemas.openxmlformats.org/drawingml/2006/main" name="blank">
  <a:themeElements>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a:majorFont>
        <a:latin typeface="Arial"/>
        <a:ea typeface=""/>
        <a:cs typeface=""/>
      </a:majorFont>
      <a:minorFont>
        <a:latin typeface="Arial"/>
        <a:ea typeface=""/>
        <a:cs typeface=""/>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7801</TotalTime>
  <Words>11266</Words>
  <Application>Microsoft Office PowerPoint</Application>
  <PresentationFormat>On-screen Show (4:3)</PresentationFormat>
  <Paragraphs>851</Paragraphs>
  <Slides>138</Slides>
  <Notes>0</Notes>
  <HiddenSlides>0</HiddenSlides>
  <MMClips>0</MMClips>
  <ScaleCrop>false</ScaleCrop>
  <HeadingPairs>
    <vt:vector size="4" baseType="variant">
      <vt:variant>
        <vt:lpstr>Theme</vt:lpstr>
      </vt:variant>
      <vt:variant>
        <vt:i4>1</vt:i4>
      </vt:variant>
      <vt:variant>
        <vt:lpstr>Slide Titles</vt:lpstr>
      </vt:variant>
      <vt:variant>
        <vt:i4>138</vt:i4>
      </vt:variant>
    </vt:vector>
  </HeadingPairs>
  <TitlesOfParts>
    <vt:vector size="139" baseType="lpstr">
      <vt:lpstr>blank</vt:lpstr>
      <vt:lpstr>Gestão de Produtos sob a ótica da IATF 16949:2016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Fras-le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leo</dc:creator>
  <cp:lastModifiedBy>ricrf@terra.com.br</cp:lastModifiedBy>
  <cp:revision>734</cp:revision>
  <dcterms:created xsi:type="dcterms:W3CDTF">2008-02-29T12:14:26Z</dcterms:created>
  <dcterms:modified xsi:type="dcterms:W3CDTF">2017-05-18T05:02:59Z</dcterms:modified>
</cp:coreProperties>
</file>